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54" r:id="rId1"/>
    <p:sldMasterId id="2147483898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9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63" r:id="rId13"/>
  </p:sldIdLst>
  <p:sldSz cx="10158413" cy="7621588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BE44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55" autoAdjust="0"/>
    <p:restoredTop sz="94660"/>
  </p:normalViewPr>
  <p:slideViewPr>
    <p:cSldViewPr snapToGrid="0">
      <p:cViewPr varScale="1">
        <p:scale>
          <a:sx n="66" d="100"/>
          <a:sy n="66" d="100"/>
        </p:scale>
        <p:origin x="3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6766B7-DE96-4112-A4DC-1A4B23E4C38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A8FDC704-C70F-4971-8D44-234C3F999116}">
      <dgm:prSet phldrT="[Texto]"/>
      <dgm:spPr/>
      <dgm:t>
        <a:bodyPr/>
        <a:lstStyle/>
        <a:p>
          <a:pPr algn="ctr"/>
          <a:r>
            <a:rPr lang="es-CO" b="1" dirty="0">
              <a:solidFill>
                <a:schemeClr val="bg1"/>
              </a:solidFill>
            </a:rPr>
            <a:t>1. APERTURA E INSCRIPCION </a:t>
          </a:r>
          <a:r>
            <a:rPr lang="es-CO" dirty="0">
              <a:solidFill>
                <a:schemeClr val="bg1"/>
              </a:solidFill>
            </a:rPr>
            <a:t>  FORMULARIO </a:t>
          </a:r>
          <a:r>
            <a:rPr lang="es-CO" dirty="0" smtClean="0">
              <a:solidFill>
                <a:schemeClr val="bg1"/>
              </a:solidFill>
            </a:rPr>
            <a:t>D</a:t>
          </a:r>
          <a:r>
            <a:rPr lang="es-CO" b="1" dirty="0" smtClean="0">
              <a:solidFill>
                <a:schemeClr val="bg1"/>
              </a:solidFill>
            </a:rPr>
            <a:t>1. </a:t>
          </a:r>
          <a:r>
            <a:rPr lang="es-CO" dirty="0" smtClean="0"/>
            <a:t>EMPRENDIMIENTOS E </a:t>
          </a:r>
          <a:r>
            <a:rPr lang="es-CO" dirty="0"/>
            <a:t>EMPRENDIMIENTOS </a:t>
          </a:r>
        </a:p>
      </dgm:t>
    </dgm:pt>
    <dgm:pt modelId="{17850834-D225-4100-BB35-FD4A57ACC2D7}" type="parTrans" cxnId="{9C434ED5-E542-49FF-8708-4ED542A347BC}">
      <dgm:prSet/>
      <dgm:spPr/>
      <dgm:t>
        <a:bodyPr/>
        <a:lstStyle/>
        <a:p>
          <a:endParaRPr lang="es-CO"/>
        </a:p>
      </dgm:t>
    </dgm:pt>
    <dgm:pt modelId="{000CD5C0-DDD8-4E91-94A7-B9D06C4D0892}" type="sibTrans" cxnId="{9C434ED5-E542-49FF-8708-4ED542A347BC}">
      <dgm:prSet/>
      <dgm:spPr/>
      <dgm:t>
        <a:bodyPr/>
        <a:lstStyle/>
        <a:p>
          <a:endParaRPr lang="es-CO"/>
        </a:p>
      </dgm:t>
    </dgm:pt>
    <dgm:pt modelId="{79288793-8783-41D6-B8D9-3CBFA8143A7E}">
      <dgm:prSet phldrT="[Texto]"/>
      <dgm:spPr/>
      <dgm:t>
        <a:bodyPr/>
        <a:lstStyle/>
        <a:p>
          <a:pPr algn="ctr"/>
          <a:r>
            <a:rPr lang="es-CO" b="1" dirty="0">
              <a:solidFill>
                <a:schemeClr val="bg1"/>
              </a:solidFill>
            </a:rPr>
            <a:t>2. RECEPCION DE IDEAS DE NEGOCIOS. </a:t>
          </a:r>
        </a:p>
      </dgm:t>
    </dgm:pt>
    <dgm:pt modelId="{A00193FE-7C59-4049-806E-1BD1829BD5B6}" type="parTrans" cxnId="{35E427B2-AC4E-4556-931A-C780C7DF5C36}">
      <dgm:prSet/>
      <dgm:spPr/>
      <dgm:t>
        <a:bodyPr/>
        <a:lstStyle/>
        <a:p>
          <a:endParaRPr lang="es-CO"/>
        </a:p>
      </dgm:t>
    </dgm:pt>
    <dgm:pt modelId="{A32B7DBB-AE9F-4F05-8B4D-BD5059DE82C7}" type="sibTrans" cxnId="{35E427B2-AC4E-4556-931A-C780C7DF5C36}">
      <dgm:prSet/>
      <dgm:spPr/>
      <dgm:t>
        <a:bodyPr/>
        <a:lstStyle/>
        <a:p>
          <a:endParaRPr lang="es-CO"/>
        </a:p>
      </dgm:t>
    </dgm:pt>
    <dgm:pt modelId="{DF51AE8D-3C47-445C-80AC-681D485CA6DB}">
      <dgm:prSet phldrT="[Texto]"/>
      <dgm:spPr/>
      <dgm:t>
        <a:bodyPr/>
        <a:lstStyle/>
        <a:p>
          <a:r>
            <a:rPr lang="es-CO" b="1" dirty="0">
              <a:solidFill>
                <a:schemeClr val="bg1"/>
              </a:solidFill>
            </a:rPr>
            <a:t>3. PRE SELECCION. </a:t>
          </a:r>
        </a:p>
      </dgm:t>
    </dgm:pt>
    <dgm:pt modelId="{66B7FCA5-F637-4EF1-8F54-DBA57741830E}" type="parTrans" cxnId="{EA1064DB-9E58-4EA9-A979-1926E6A674F2}">
      <dgm:prSet/>
      <dgm:spPr/>
      <dgm:t>
        <a:bodyPr/>
        <a:lstStyle/>
        <a:p>
          <a:endParaRPr lang="es-CO"/>
        </a:p>
      </dgm:t>
    </dgm:pt>
    <dgm:pt modelId="{0F190EFE-AE80-48C6-B9EC-992CBB264B53}" type="sibTrans" cxnId="{EA1064DB-9E58-4EA9-A979-1926E6A674F2}">
      <dgm:prSet/>
      <dgm:spPr/>
      <dgm:t>
        <a:bodyPr/>
        <a:lstStyle/>
        <a:p>
          <a:endParaRPr lang="es-CO"/>
        </a:p>
      </dgm:t>
    </dgm:pt>
    <dgm:pt modelId="{2F9ABB78-EE09-4D1D-A7E3-5DFFF5E6AC3A}">
      <dgm:prSet custT="1"/>
      <dgm:spPr/>
      <dgm:t>
        <a:bodyPr/>
        <a:lstStyle/>
        <a:p>
          <a:r>
            <a:rPr lang="es-CO" sz="1200" b="1" dirty="0">
              <a:solidFill>
                <a:schemeClr val="bg1"/>
              </a:solidFill>
            </a:rPr>
            <a:t>4. ACOMPAÑAMIENTO</a:t>
          </a:r>
          <a:r>
            <a:rPr lang="es-CO" sz="1200" b="1" dirty="0"/>
            <a:t> </a:t>
          </a:r>
        </a:p>
        <a:p>
          <a:r>
            <a:rPr lang="es-CO" sz="1200" b="1" dirty="0">
              <a:solidFill>
                <a:schemeClr val="bg1"/>
              </a:solidFill>
            </a:rPr>
            <a:t>EMPRESARIAL</a:t>
          </a:r>
          <a:r>
            <a:rPr lang="es-CO" sz="1200" b="1" dirty="0"/>
            <a:t> </a:t>
          </a:r>
        </a:p>
      </dgm:t>
    </dgm:pt>
    <dgm:pt modelId="{7E977BC7-81C7-4973-9F12-5B8D35E41A16}" type="parTrans" cxnId="{00C50E26-553F-4E1F-8FCB-0128A596FC26}">
      <dgm:prSet/>
      <dgm:spPr/>
      <dgm:t>
        <a:bodyPr/>
        <a:lstStyle/>
        <a:p>
          <a:endParaRPr lang="es-CO"/>
        </a:p>
      </dgm:t>
    </dgm:pt>
    <dgm:pt modelId="{DCE929CF-36AE-403C-A1B8-1A9F503CDC4A}" type="sibTrans" cxnId="{00C50E26-553F-4E1F-8FCB-0128A596FC26}">
      <dgm:prSet/>
      <dgm:spPr/>
      <dgm:t>
        <a:bodyPr/>
        <a:lstStyle/>
        <a:p>
          <a:endParaRPr lang="es-CO"/>
        </a:p>
      </dgm:t>
    </dgm:pt>
    <dgm:pt modelId="{EF26F7EC-D7B1-4B17-BF4F-8B2E4696A3B6}" type="pres">
      <dgm:prSet presAssocID="{AB6766B7-DE96-4112-A4DC-1A4B23E4C38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5013BA7B-2928-4F60-A63C-F1BC7D6FED89}" type="pres">
      <dgm:prSet presAssocID="{A8FDC704-C70F-4971-8D44-234C3F999116}" presName="composite" presStyleCnt="0"/>
      <dgm:spPr/>
    </dgm:pt>
    <dgm:pt modelId="{5C1ECFAB-A202-4E2A-ADBB-ACB20C21236F}" type="pres">
      <dgm:prSet presAssocID="{A8FDC704-C70F-4971-8D44-234C3F999116}" presName="LShape" presStyleLbl="alignNode1" presStyleIdx="0" presStyleCnt="7"/>
      <dgm:spPr/>
    </dgm:pt>
    <dgm:pt modelId="{79749ECB-5A2B-482E-9AB5-F101302ECE86}" type="pres">
      <dgm:prSet presAssocID="{A8FDC704-C70F-4971-8D44-234C3F999116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438D1E-2316-44F5-8972-3D3D62FCA84A}" type="pres">
      <dgm:prSet presAssocID="{A8FDC704-C70F-4971-8D44-234C3F999116}" presName="Triangle" presStyleLbl="alignNode1" presStyleIdx="1" presStyleCnt="7"/>
      <dgm:spPr/>
    </dgm:pt>
    <dgm:pt modelId="{0DDCD60C-B7A5-4432-B9E6-40EA97AF3070}" type="pres">
      <dgm:prSet presAssocID="{000CD5C0-DDD8-4E91-94A7-B9D06C4D0892}" presName="sibTrans" presStyleCnt="0"/>
      <dgm:spPr/>
    </dgm:pt>
    <dgm:pt modelId="{D40473E0-37D9-4755-AD74-3261DCED4E0C}" type="pres">
      <dgm:prSet presAssocID="{000CD5C0-DDD8-4E91-94A7-B9D06C4D0892}" presName="space" presStyleCnt="0"/>
      <dgm:spPr/>
    </dgm:pt>
    <dgm:pt modelId="{252286DB-F820-46C6-B4BC-552BBDD640F1}" type="pres">
      <dgm:prSet presAssocID="{79288793-8783-41D6-B8D9-3CBFA8143A7E}" presName="composite" presStyleCnt="0"/>
      <dgm:spPr/>
    </dgm:pt>
    <dgm:pt modelId="{22F957CD-9760-475B-A7FB-B56802CEA056}" type="pres">
      <dgm:prSet presAssocID="{79288793-8783-41D6-B8D9-3CBFA8143A7E}" presName="LShape" presStyleLbl="alignNode1" presStyleIdx="2" presStyleCnt="7"/>
      <dgm:spPr/>
    </dgm:pt>
    <dgm:pt modelId="{D946CF3D-E490-4F2F-A648-5E543AF4AF11}" type="pres">
      <dgm:prSet presAssocID="{79288793-8783-41D6-B8D9-3CBFA8143A7E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241AC1-D83F-46CF-870D-907B12D1C5D6}" type="pres">
      <dgm:prSet presAssocID="{79288793-8783-41D6-B8D9-3CBFA8143A7E}" presName="Triangle" presStyleLbl="alignNode1" presStyleIdx="3" presStyleCnt="7"/>
      <dgm:spPr/>
    </dgm:pt>
    <dgm:pt modelId="{E9BD33E8-6F1E-4B57-B23D-4BC085E71A1C}" type="pres">
      <dgm:prSet presAssocID="{A32B7DBB-AE9F-4F05-8B4D-BD5059DE82C7}" presName="sibTrans" presStyleCnt="0"/>
      <dgm:spPr/>
    </dgm:pt>
    <dgm:pt modelId="{B8045F37-4CDB-4B84-B22F-D7AB4EEB5E84}" type="pres">
      <dgm:prSet presAssocID="{A32B7DBB-AE9F-4F05-8B4D-BD5059DE82C7}" presName="space" presStyleCnt="0"/>
      <dgm:spPr/>
    </dgm:pt>
    <dgm:pt modelId="{78F0E763-2FB5-4CE5-ABBE-04F569DB43FE}" type="pres">
      <dgm:prSet presAssocID="{DF51AE8D-3C47-445C-80AC-681D485CA6DB}" presName="composite" presStyleCnt="0"/>
      <dgm:spPr/>
    </dgm:pt>
    <dgm:pt modelId="{9698B3F8-17B7-42C5-9EDD-EDE00BE37C61}" type="pres">
      <dgm:prSet presAssocID="{DF51AE8D-3C47-445C-80AC-681D485CA6DB}" presName="LShape" presStyleLbl="alignNode1" presStyleIdx="4" presStyleCnt="7"/>
      <dgm:spPr/>
    </dgm:pt>
    <dgm:pt modelId="{C85AC437-1CBF-4B6F-BEE1-77F5B57C61B8}" type="pres">
      <dgm:prSet presAssocID="{DF51AE8D-3C47-445C-80AC-681D485CA6DB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0DAD1F-92AE-4AF8-AA04-561394CB4F85}" type="pres">
      <dgm:prSet presAssocID="{DF51AE8D-3C47-445C-80AC-681D485CA6DB}" presName="Triangle" presStyleLbl="alignNode1" presStyleIdx="5" presStyleCnt="7"/>
      <dgm:spPr/>
    </dgm:pt>
    <dgm:pt modelId="{FE852F1C-C256-46C3-B73C-49FC13C5091B}" type="pres">
      <dgm:prSet presAssocID="{0F190EFE-AE80-48C6-B9EC-992CBB264B53}" presName="sibTrans" presStyleCnt="0"/>
      <dgm:spPr/>
    </dgm:pt>
    <dgm:pt modelId="{0820B5AA-08E1-422E-946B-6AB837B35ED0}" type="pres">
      <dgm:prSet presAssocID="{0F190EFE-AE80-48C6-B9EC-992CBB264B53}" presName="space" presStyleCnt="0"/>
      <dgm:spPr/>
    </dgm:pt>
    <dgm:pt modelId="{F0B44EAA-64D8-485E-B3E8-97CB25E3098E}" type="pres">
      <dgm:prSet presAssocID="{2F9ABB78-EE09-4D1D-A7E3-5DFFF5E6AC3A}" presName="composite" presStyleCnt="0"/>
      <dgm:spPr/>
    </dgm:pt>
    <dgm:pt modelId="{2FC9AF74-D4AB-4DD8-8104-6EE0E2C9C4EE}" type="pres">
      <dgm:prSet presAssocID="{2F9ABB78-EE09-4D1D-A7E3-5DFFF5E6AC3A}" presName="LShape" presStyleLbl="alignNode1" presStyleIdx="6" presStyleCnt="7"/>
      <dgm:spPr/>
    </dgm:pt>
    <dgm:pt modelId="{277DA55E-8A07-4A47-A6E8-E9E24B7591AA}" type="pres">
      <dgm:prSet presAssocID="{2F9ABB78-EE09-4D1D-A7E3-5DFFF5E6AC3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A1064DB-9E58-4EA9-A979-1926E6A674F2}" srcId="{AB6766B7-DE96-4112-A4DC-1A4B23E4C387}" destId="{DF51AE8D-3C47-445C-80AC-681D485CA6DB}" srcOrd="2" destOrd="0" parTransId="{66B7FCA5-F637-4EF1-8F54-DBA57741830E}" sibTransId="{0F190EFE-AE80-48C6-B9EC-992CBB264B53}"/>
    <dgm:cxn modelId="{35E427B2-AC4E-4556-931A-C780C7DF5C36}" srcId="{AB6766B7-DE96-4112-A4DC-1A4B23E4C387}" destId="{79288793-8783-41D6-B8D9-3CBFA8143A7E}" srcOrd="1" destOrd="0" parTransId="{A00193FE-7C59-4049-806E-1BD1829BD5B6}" sibTransId="{A32B7DBB-AE9F-4F05-8B4D-BD5059DE82C7}"/>
    <dgm:cxn modelId="{EAA25FB7-7AA7-4446-AC98-E0045E4DEABD}" type="presOf" srcId="{A8FDC704-C70F-4971-8D44-234C3F999116}" destId="{79749ECB-5A2B-482E-9AB5-F101302ECE86}" srcOrd="0" destOrd="0" presId="urn:microsoft.com/office/officeart/2009/3/layout/StepUpProcess"/>
    <dgm:cxn modelId="{11585BDB-6E5C-4AF3-8171-0A2C45DFC3B7}" type="presOf" srcId="{AB6766B7-DE96-4112-A4DC-1A4B23E4C387}" destId="{EF26F7EC-D7B1-4B17-BF4F-8B2E4696A3B6}" srcOrd="0" destOrd="0" presId="urn:microsoft.com/office/officeart/2009/3/layout/StepUpProcess"/>
    <dgm:cxn modelId="{00C50E26-553F-4E1F-8FCB-0128A596FC26}" srcId="{AB6766B7-DE96-4112-A4DC-1A4B23E4C387}" destId="{2F9ABB78-EE09-4D1D-A7E3-5DFFF5E6AC3A}" srcOrd="3" destOrd="0" parTransId="{7E977BC7-81C7-4973-9F12-5B8D35E41A16}" sibTransId="{DCE929CF-36AE-403C-A1B8-1A9F503CDC4A}"/>
    <dgm:cxn modelId="{9C434ED5-E542-49FF-8708-4ED542A347BC}" srcId="{AB6766B7-DE96-4112-A4DC-1A4B23E4C387}" destId="{A8FDC704-C70F-4971-8D44-234C3F999116}" srcOrd="0" destOrd="0" parTransId="{17850834-D225-4100-BB35-FD4A57ACC2D7}" sibTransId="{000CD5C0-DDD8-4E91-94A7-B9D06C4D0892}"/>
    <dgm:cxn modelId="{AFF8AED9-9712-4C67-A2B7-D3C979722A70}" type="presOf" srcId="{79288793-8783-41D6-B8D9-3CBFA8143A7E}" destId="{D946CF3D-E490-4F2F-A648-5E543AF4AF11}" srcOrd="0" destOrd="0" presId="urn:microsoft.com/office/officeart/2009/3/layout/StepUpProcess"/>
    <dgm:cxn modelId="{F751DB81-4E28-4052-81CB-C5C877211506}" type="presOf" srcId="{2F9ABB78-EE09-4D1D-A7E3-5DFFF5E6AC3A}" destId="{277DA55E-8A07-4A47-A6E8-E9E24B7591AA}" srcOrd="0" destOrd="0" presId="urn:microsoft.com/office/officeart/2009/3/layout/StepUpProcess"/>
    <dgm:cxn modelId="{C6821152-9177-4A1D-9FAD-E7B049BE8C31}" type="presOf" srcId="{DF51AE8D-3C47-445C-80AC-681D485CA6DB}" destId="{C85AC437-1CBF-4B6F-BEE1-77F5B57C61B8}" srcOrd="0" destOrd="0" presId="urn:microsoft.com/office/officeart/2009/3/layout/StepUpProcess"/>
    <dgm:cxn modelId="{4F4DD138-EFC6-49EF-AF9A-C9CF20AC8FE2}" type="presParOf" srcId="{EF26F7EC-D7B1-4B17-BF4F-8B2E4696A3B6}" destId="{5013BA7B-2928-4F60-A63C-F1BC7D6FED89}" srcOrd="0" destOrd="0" presId="urn:microsoft.com/office/officeart/2009/3/layout/StepUpProcess"/>
    <dgm:cxn modelId="{B7AC7700-DB0C-48CD-9D19-2D5A91F47991}" type="presParOf" srcId="{5013BA7B-2928-4F60-A63C-F1BC7D6FED89}" destId="{5C1ECFAB-A202-4E2A-ADBB-ACB20C21236F}" srcOrd="0" destOrd="0" presId="urn:microsoft.com/office/officeart/2009/3/layout/StepUpProcess"/>
    <dgm:cxn modelId="{2739BC39-0600-4FB1-9721-BB71A2B1EFD3}" type="presParOf" srcId="{5013BA7B-2928-4F60-A63C-F1BC7D6FED89}" destId="{79749ECB-5A2B-482E-9AB5-F101302ECE86}" srcOrd="1" destOrd="0" presId="urn:microsoft.com/office/officeart/2009/3/layout/StepUpProcess"/>
    <dgm:cxn modelId="{EE0B6B0A-BE86-453E-871C-D1756C6F709B}" type="presParOf" srcId="{5013BA7B-2928-4F60-A63C-F1BC7D6FED89}" destId="{76438D1E-2316-44F5-8972-3D3D62FCA84A}" srcOrd="2" destOrd="0" presId="urn:microsoft.com/office/officeart/2009/3/layout/StepUpProcess"/>
    <dgm:cxn modelId="{68F2296C-B96E-46EB-8F19-9A2D8F4A282B}" type="presParOf" srcId="{EF26F7EC-D7B1-4B17-BF4F-8B2E4696A3B6}" destId="{0DDCD60C-B7A5-4432-B9E6-40EA97AF3070}" srcOrd="1" destOrd="0" presId="urn:microsoft.com/office/officeart/2009/3/layout/StepUpProcess"/>
    <dgm:cxn modelId="{A73630AF-A9B5-4D7B-9039-59CC36429A88}" type="presParOf" srcId="{0DDCD60C-B7A5-4432-B9E6-40EA97AF3070}" destId="{D40473E0-37D9-4755-AD74-3261DCED4E0C}" srcOrd="0" destOrd="0" presId="urn:microsoft.com/office/officeart/2009/3/layout/StepUpProcess"/>
    <dgm:cxn modelId="{9D340470-CDB1-494E-B05D-0F241CDC20D1}" type="presParOf" srcId="{EF26F7EC-D7B1-4B17-BF4F-8B2E4696A3B6}" destId="{252286DB-F820-46C6-B4BC-552BBDD640F1}" srcOrd="2" destOrd="0" presId="urn:microsoft.com/office/officeart/2009/3/layout/StepUpProcess"/>
    <dgm:cxn modelId="{F8189AD2-B63F-4D9E-BF65-7472C4D3443A}" type="presParOf" srcId="{252286DB-F820-46C6-B4BC-552BBDD640F1}" destId="{22F957CD-9760-475B-A7FB-B56802CEA056}" srcOrd="0" destOrd="0" presId="urn:microsoft.com/office/officeart/2009/3/layout/StepUpProcess"/>
    <dgm:cxn modelId="{5D7FF204-B0D5-4C20-B8E1-AF2B201FEF5E}" type="presParOf" srcId="{252286DB-F820-46C6-B4BC-552BBDD640F1}" destId="{D946CF3D-E490-4F2F-A648-5E543AF4AF11}" srcOrd="1" destOrd="0" presId="urn:microsoft.com/office/officeart/2009/3/layout/StepUpProcess"/>
    <dgm:cxn modelId="{954E78D9-D0EE-4633-8C7A-511C3C57CB20}" type="presParOf" srcId="{252286DB-F820-46C6-B4BC-552BBDD640F1}" destId="{02241AC1-D83F-46CF-870D-907B12D1C5D6}" srcOrd="2" destOrd="0" presId="urn:microsoft.com/office/officeart/2009/3/layout/StepUpProcess"/>
    <dgm:cxn modelId="{AE26CF8B-4F5E-46B4-9D6F-E47162ADCD5C}" type="presParOf" srcId="{EF26F7EC-D7B1-4B17-BF4F-8B2E4696A3B6}" destId="{E9BD33E8-6F1E-4B57-B23D-4BC085E71A1C}" srcOrd="3" destOrd="0" presId="urn:microsoft.com/office/officeart/2009/3/layout/StepUpProcess"/>
    <dgm:cxn modelId="{8B84BD16-15CC-4242-A7CA-C089F8D3303C}" type="presParOf" srcId="{E9BD33E8-6F1E-4B57-B23D-4BC085E71A1C}" destId="{B8045F37-4CDB-4B84-B22F-D7AB4EEB5E84}" srcOrd="0" destOrd="0" presId="urn:microsoft.com/office/officeart/2009/3/layout/StepUpProcess"/>
    <dgm:cxn modelId="{2A597E5E-0675-442C-A097-8603ADF21218}" type="presParOf" srcId="{EF26F7EC-D7B1-4B17-BF4F-8B2E4696A3B6}" destId="{78F0E763-2FB5-4CE5-ABBE-04F569DB43FE}" srcOrd="4" destOrd="0" presId="urn:microsoft.com/office/officeart/2009/3/layout/StepUpProcess"/>
    <dgm:cxn modelId="{6E63F293-C403-417F-883F-CCB711DEF09A}" type="presParOf" srcId="{78F0E763-2FB5-4CE5-ABBE-04F569DB43FE}" destId="{9698B3F8-17B7-42C5-9EDD-EDE00BE37C61}" srcOrd="0" destOrd="0" presId="urn:microsoft.com/office/officeart/2009/3/layout/StepUpProcess"/>
    <dgm:cxn modelId="{03525AF6-700B-4650-834D-43A6DF26BF88}" type="presParOf" srcId="{78F0E763-2FB5-4CE5-ABBE-04F569DB43FE}" destId="{C85AC437-1CBF-4B6F-BEE1-77F5B57C61B8}" srcOrd="1" destOrd="0" presId="urn:microsoft.com/office/officeart/2009/3/layout/StepUpProcess"/>
    <dgm:cxn modelId="{661AD89B-6DFD-4C6D-AEBF-F8343B9BA86B}" type="presParOf" srcId="{78F0E763-2FB5-4CE5-ABBE-04F569DB43FE}" destId="{620DAD1F-92AE-4AF8-AA04-561394CB4F85}" srcOrd="2" destOrd="0" presId="urn:microsoft.com/office/officeart/2009/3/layout/StepUpProcess"/>
    <dgm:cxn modelId="{21346D48-0883-41E7-9674-CB41AA8271DC}" type="presParOf" srcId="{EF26F7EC-D7B1-4B17-BF4F-8B2E4696A3B6}" destId="{FE852F1C-C256-46C3-B73C-49FC13C5091B}" srcOrd="5" destOrd="0" presId="urn:microsoft.com/office/officeart/2009/3/layout/StepUpProcess"/>
    <dgm:cxn modelId="{B8A7DA70-1446-4816-8A34-BF776A5B8A63}" type="presParOf" srcId="{FE852F1C-C256-46C3-B73C-49FC13C5091B}" destId="{0820B5AA-08E1-422E-946B-6AB837B35ED0}" srcOrd="0" destOrd="0" presId="urn:microsoft.com/office/officeart/2009/3/layout/StepUpProcess"/>
    <dgm:cxn modelId="{2FBE28BC-053F-454E-B6E3-C0D562DB3507}" type="presParOf" srcId="{EF26F7EC-D7B1-4B17-BF4F-8B2E4696A3B6}" destId="{F0B44EAA-64D8-485E-B3E8-97CB25E3098E}" srcOrd="6" destOrd="0" presId="urn:microsoft.com/office/officeart/2009/3/layout/StepUpProcess"/>
    <dgm:cxn modelId="{5CB078D3-75CA-447D-9715-E86EC9FF8737}" type="presParOf" srcId="{F0B44EAA-64D8-485E-B3E8-97CB25E3098E}" destId="{2FC9AF74-D4AB-4DD8-8104-6EE0E2C9C4EE}" srcOrd="0" destOrd="0" presId="urn:microsoft.com/office/officeart/2009/3/layout/StepUpProcess"/>
    <dgm:cxn modelId="{F27A9D92-4018-4E26-AD14-A9BB532BA0EE}" type="presParOf" srcId="{F0B44EAA-64D8-485E-B3E8-97CB25E3098E}" destId="{277DA55E-8A07-4A47-A6E8-E9E24B7591A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2C90C8-5E3B-41B1-BC58-8EE900E5DBC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7731589C-E0FC-483C-8478-B5057300EC7D}">
      <dgm:prSet phldrT="[Texto]" custT="1"/>
      <dgm:spPr/>
      <dgm:t>
        <a:bodyPr/>
        <a:lstStyle/>
        <a:p>
          <a:r>
            <a:rPr lang="es-CO" sz="1400" dirty="0"/>
            <a:t>1. Bienes y servicios sostenibles provenientes de los recursos naturales.  </a:t>
          </a:r>
        </a:p>
      </dgm:t>
    </dgm:pt>
    <dgm:pt modelId="{0FC2CEB5-F3CA-46BD-88B1-537E137C6606}" type="parTrans" cxnId="{11DBEAF5-74B4-493B-9083-C83E2C5ABFAE}">
      <dgm:prSet/>
      <dgm:spPr/>
      <dgm:t>
        <a:bodyPr/>
        <a:lstStyle/>
        <a:p>
          <a:endParaRPr lang="es-CO"/>
        </a:p>
      </dgm:t>
    </dgm:pt>
    <dgm:pt modelId="{D4E0982C-ECC4-4451-9B50-C169241674A4}" type="sibTrans" cxnId="{11DBEAF5-74B4-493B-9083-C83E2C5ABFAE}">
      <dgm:prSet/>
      <dgm:spPr/>
      <dgm:t>
        <a:bodyPr/>
        <a:lstStyle/>
        <a:p>
          <a:endParaRPr lang="es-CO"/>
        </a:p>
      </dgm:t>
    </dgm:pt>
    <dgm:pt modelId="{47D2E8DF-FFD7-4C39-9EF2-7C1570901260}">
      <dgm:prSet phldrT="[Texto]" custT="1"/>
      <dgm:spPr/>
      <dgm:t>
        <a:bodyPr/>
        <a:lstStyle/>
        <a:p>
          <a:r>
            <a:rPr lang="es-CO" sz="1400"/>
            <a:t>2. Rurales. </a:t>
          </a:r>
        </a:p>
      </dgm:t>
    </dgm:pt>
    <dgm:pt modelId="{21604F56-3E94-44AE-8020-D0399B45A98C}" type="parTrans" cxnId="{C6CD9107-7DE8-4BD8-A32F-57524F800DA4}">
      <dgm:prSet/>
      <dgm:spPr/>
      <dgm:t>
        <a:bodyPr/>
        <a:lstStyle/>
        <a:p>
          <a:endParaRPr lang="es-CO"/>
        </a:p>
      </dgm:t>
    </dgm:pt>
    <dgm:pt modelId="{64646359-E1AC-4CBF-AEC6-78B02EE5545F}" type="sibTrans" cxnId="{C6CD9107-7DE8-4BD8-A32F-57524F800DA4}">
      <dgm:prSet/>
      <dgm:spPr/>
      <dgm:t>
        <a:bodyPr/>
        <a:lstStyle/>
        <a:p>
          <a:endParaRPr lang="es-CO"/>
        </a:p>
      </dgm:t>
    </dgm:pt>
    <dgm:pt modelId="{A2A083C6-CEBD-4FFF-A5F9-DDB101D7F94D}">
      <dgm:prSet phldrT="[Texto]" custT="1"/>
      <dgm:spPr/>
      <dgm:t>
        <a:bodyPr/>
        <a:lstStyle/>
        <a:p>
          <a:r>
            <a:rPr lang="es-CO" sz="1400"/>
            <a:t>3. Productivos. </a:t>
          </a:r>
        </a:p>
      </dgm:t>
    </dgm:pt>
    <dgm:pt modelId="{89710BFC-E8F8-4298-8A8F-FC1601B5F4B5}" type="parTrans" cxnId="{D6A2EFB5-27C5-4327-AABD-503CB3A15ED8}">
      <dgm:prSet/>
      <dgm:spPr/>
      <dgm:t>
        <a:bodyPr/>
        <a:lstStyle/>
        <a:p>
          <a:endParaRPr lang="es-CO"/>
        </a:p>
      </dgm:t>
    </dgm:pt>
    <dgm:pt modelId="{CB016BB8-4DDE-486F-9274-13880FA7E326}" type="sibTrans" cxnId="{D6A2EFB5-27C5-4327-AABD-503CB3A15ED8}">
      <dgm:prSet/>
      <dgm:spPr/>
      <dgm:t>
        <a:bodyPr/>
        <a:lstStyle/>
        <a:p>
          <a:endParaRPr lang="es-CO"/>
        </a:p>
      </dgm:t>
    </dgm:pt>
    <dgm:pt modelId="{E1038E75-5B5A-4A73-B052-F10FE49528A7}" type="pres">
      <dgm:prSet presAssocID="{C42C90C8-5E3B-41B1-BC58-8EE900E5DBC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746E903-A654-47EC-8B10-24B49E1116D6}" type="pres">
      <dgm:prSet presAssocID="{7731589C-E0FC-483C-8478-B5057300EC7D}" presName="parentLin" presStyleCnt="0"/>
      <dgm:spPr/>
    </dgm:pt>
    <dgm:pt modelId="{0BBE228E-2EFF-406B-A20E-0F3A83C30BE4}" type="pres">
      <dgm:prSet presAssocID="{7731589C-E0FC-483C-8478-B5057300EC7D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DEFF3F98-368A-4468-AA43-094F52A16627}" type="pres">
      <dgm:prSet presAssocID="{7731589C-E0FC-483C-8478-B5057300EC7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8C9B92-8482-4381-B528-BBC49CDBAD23}" type="pres">
      <dgm:prSet presAssocID="{7731589C-E0FC-483C-8478-B5057300EC7D}" presName="negativeSpace" presStyleCnt="0"/>
      <dgm:spPr/>
    </dgm:pt>
    <dgm:pt modelId="{23ACD6DE-5C11-4576-B76F-8604EA9BBFBF}" type="pres">
      <dgm:prSet presAssocID="{7731589C-E0FC-483C-8478-B5057300EC7D}" presName="childText" presStyleLbl="conFgAcc1" presStyleIdx="0" presStyleCnt="3">
        <dgm:presLayoutVars>
          <dgm:bulletEnabled val="1"/>
        </dgm:presLayoutVars>
      </dgm:prSet>
      <dgm:spPr/>
    </dgm:pt>
    <dgm:pt modelId="{E34B65E3-9492-428A-8110-06FC36107E31}" type="pres">
      <dgm:prSet presAssocID="{D4E0982C-ECC4-4451-9B50-C169241674A4}" presName="spaceBetweenRectangles" presStyleCnt="0"/>
      <dgm:spPr/>
    </dgm:pt>
    <dgm:pt modelId="{2C46BAB8-5B8F-4F71-915C-A56984B34D89}" type="pres">
      <dgm:prSet presAssocID="{47D2E8DF-FFD7-4C39-9EF2-7C1570901260}" presName="parentLin" presStyleCnt="0"/>
      <dgm:spPr/>
    </dgm:pt>
    <dgm:pt modelId="{0B0BF103-46CB-428E-B015-80C2949C4CA8}" type="pres">
      <dgm:prSet presAssocID="{47D2E8DF-FFD7-4C39-9EF2-7C1570901260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FDBD41FE-9751-4A88-9407-74FD06070E9C}" type="pres">
      <dgm:prSet presAssocID="{47D2E8DF-FFD7-4C39-9EF2-7C1570901260}" presName="parentText" presStyleLbl="node1" presStyleIdx="1" presStyleCnt="3" custLinFactNeighborX="-36637" custLinFactNeighborY="-5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51A059-C5C0-4CEC-A113-E94623E8B13B}" type="pres">
      <dgm:prSet presAssocID="{47D2E8DF-FFD7-4C39-9EF2-7C1570901260}" presName="negativeSpace" presStyleCnt="0"/>
      <dgm:spPr/>
    </dgm:pt>
    <dgm:pt modelId="{540AF684-263A-48F1-ACD1-689FB2314A71}" type="pres">
      <dgm:prSet presAssocID="{47D2E8DF-FFD7-4C39-9EF2-7C1570901260}" presName="childText" presStyleLbl="conFgAcc1" presStyleIdx="1" presStyleCnt="3">
        <dgm:presLayoutVars>
          <dgm:bulletEnabled val="1"/>
        </dgm:presLayoutVars>
      </dgm:prSet>
      <dgm:spPr/>
    </dgm:pt>
    <dgm:pt modelId="{AB0EDE6C-C3DD-4269-ADDD-5D14106EC8E7}" type="pres">
      <dgm:prSet presAssocID="{64646359-E1AC-4CBF-AEC6-78B02EE5545F}" presName="spaceBetweenRectangles" presStyleCnt="0"/>
      <dgm:spPr/>
    </dgm:pt>
    <dgm:pt modelId="{3F5FF974-B5BD-47D3-ACFF-9303BACFEF24}" type="pres">
      <dgm:prSet presAssocID="{A2A083C6-CEBD-4FFF-A5F9-DDB101D7F94D}" presName="parentLin" presStyleCnt="0"/>
      <dgm:spPr/>
    </dgm:pt>
    <dgm:pt modelId="{9AAD33A9-64DA-4F65-80B3-94F87BC0047C}" type="pres">
      <dgm:prSet presAssocID="{A2A083C6-CEBD-4FFF-A5F9-DDB101D7F94D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AF094DD5-27F8-45F9-8935-698B2C6357E7}" type="pres">
      <dgm:prSet presAssocID="{A2A083C6-CEBD-4FFF-A5F9-DDB101D7F94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2C16FD-CBF3-4A10-98E3-7C21FAC1325B}" type="pres">
      <dgm:prSet presAssocID="{A2A083C6-CEBD-4FFF-A5F9-DDB101D7F94D}" presName="negativeSpace" presStyleCnt="0"/>
      <dgm:spPr/>
    </dgm:pt>
    <dgm:pt modelId="{4C838DFA-5647-4BAC-AB60-6A7F3FA272FA}" type="pres">
      <dgm:prSet presAssocID="{A2A083C6-CEBD-4FFF-A5F9-DDB101D7F94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1DBEAF5-74B4-493B-9083-C83E2C5ABFAE}" srcId="{C42C90C8-5E3B-41B1-BC58-8EE900E5DBC7}" destId="{7731589C-E0FC-483C-8478-B5057300EC7D}" srcOrd="0" destOrd="0" parTransId="{0FC2CEB5-F3CA-46BD-88B1-537E137C6606}" sibTransId="{D4E0982C-ECC4-4451-9B50-C169241674A4}"/>
    <dgm:cxn modelId="{DDCA4E02-ED0D-4CBA-B371-024B8AFC0226}" type="presOf" srcId="{A2A083C6-CEBD-4FFF-A5F9-DDB101D7F94D}" destId="{AF094DD5-27F8-45F9-8935-698B2C6357E7}" srcOrd="1" destOrd="0" presId="urn:microsoft.com/office/officeart/2005/8/layout/list1"/>
    <dgm:cxn modelId="{D5FE1404-3571-4D87-9E4F-EF5D45186B6A}" type="presOf" srcId="{7731589C-E0FC-483C-8478-B5057300EC7D}" destId="{DEFF3F98-368A-4468-AA43-094F52A16627}" srcOrd="1" destOrd="0" presId="urn:microsoft.com/office/officeart/2005/8/layout/list1"/>
    <dgm:cxn modelId="{D6A2EFB5-27C5-4327-AABD-503CB3A15ED8}" srcId="{C42C90C8-5E3B-41B1-BC58-8EE900E5DBC7}" destId="{A2A083C6-CEBD-4FFF-A5F9-DDB101D7F94D}" srcOrd="2" destOrd="0" parTransId="{89710BFC-E8F8-4298-8A8F-FC1601B5F4B5}" sibTransId="{CB016BB8-4DDE-486F-9274-13880FA7E326}"/>
    <dgm:cxn modelId="{521CBE80-D197-4B10-A4C9-F3DEFDB22637}" type="presOf" srcId="{47D2E8DF-FFD7-4C39-9EF2-7C1570901260}" destId="{0B0BF103-46CB-428E-B015-80C2949C4CA8}" srcOrd="0" destOrd="0" presId="urn:microsoft.com/office/officeart/2005/8/layout/list1"/>
    <dgm:cxn modelId="{C6CD9107-7DE8-4BD8-A32F-57524F800DA4}" srcId="{C42C90C8-5E3B-41B1-BC58-8EE900E5DBC7}" destId="{47D2E8DF-FFD7-4C39-9EF2-7C1570901260}" srcOrd="1" destOrd="0" parTransId="{21604F56-3E94-44AE-8020-D0399B45A98C}" sibTransId="{64646359-E1AC-4CBF-AEC6-78B02EE5545F}"/>
    <dgm:cxn modelId="{97BBF39E-4703-4B7E-A503-F75FF3794081}" type="presOf" srcId="{C42C90C8-5E3B-41B1-BC58-8EE900E5DBC7}" destId="{E1038E75-5B5A-4A73-B052-F10FE49528A7}" srcOrd="0" destOrd="0" presId="urn:microsoft.com/office/officeart/2005/8/layout/list1"/>
    <dgm:cxn modelId="{490C79D4-A7ED-4278-8183-20B3C84B763E}" type="presOf" srcId="{A2A083C6-CEBD-4FFF-A5F9-DDB101D7F94D}" destId="{9AAD33A9-64DA-4F65-80B3-94F87BC0047C}" srcOrd="0" destOrd="0" presId="urn:microsoft.com/office/officeart/2005/8/layout/list1"/>
    <dgm:cxn modelId="{23C523F6-6B5E-4AC7-A2D3-D4BF3493C71A}" type="presOf" srcId="{47D2E8DF-FFD7-4C39-9EF2-7C1570901260}" destId="{FDBD41FE-9751-4A88-9407-74FD06070E9C}" srcOrd="1" destOrd="0" presId="urn:microsoft.com/office/officeart/2005/8/layout/list1"/>
    <dgm:cxn modelId="{3E87B996-C79C-407A-9F44-392F3780E826}" type="presOf" srcId="{7731589C-E0FC-483C-8478-B5057300EC7D}" destId="{0BBE228E-2EFF-406B-A20E-0F3A83C30BE4}" srcOrd="0" destOrd="0" presId="urn:microsoft.com/office/officeart/2005/8/layout/list1"/>
    <dgm:cxn modelId="{5F308086-372B-4328-8C81-3260124D41A1}" type="presParOf" srcId="{E1038E75-5B5A-4A73-B052-F10FE49528A7}" destId="{5746E903-A654-47EC-8B10-24B49E1116D6}" srcOrd="0" destOrd="0" presId="urn:microsoft.com/office/officeart/2005/8/layout/list1"/>
    <dgm:cxn modelId="{4EEE6879-9B3B-4E6F-BED6-AF176AD3AD08}" type="presParOf" srcId="{5746E903-A654-47EC-8B10-24B49E1116D6}" destId="{0BBE228E-2EFF-406B-A20E-0F3A83C30BE4}" srcOrd="0" destOrd="0" presId="urn:microsoft.com/office/officeart/2005/8/layout/list1"/>
    <dgm:cxn modelId="{B621BEE9-27F1-4986-9BBE-E6852559FD46}" type="presParOf" srcId="{5746E903-A654-47EC-8B10-24B49E1116D6}" destId="{DEFF3F98-368A-4468-AA43-094F52A16627}" srcOrd="1" destOrd="0" presId="urn:microsoft.com/office/officeart/2005/8/layout/list1"/>
    <dgm:cxn modelId="{CAB8B939-2FB6-4EBC-B21F-DA9383C93DA6}" type="presParOf" srcId="{E1038E75-5B5A-4A73-B052-F10FE49528A7}" destId="{2F8C9B92-8482-4381-B528-BBC49CDBAD23}" srcOrd="1" destOrd="0" presId="urn:microsoft.com/office/officeart/2005/8/layout/list1"/>
    <dgm:cxn modelId="{7A7B6189-328B-4BFC-86C4-CD540E8EA934}" type="presParOf" srcId="{E1038E75-5B5A-4A73-B052-F10FE49528A7}" destId="{23ACD6DE-5C11-4576-B76F-8604EA9BBFBF}" srcOrd="2" destOrd="0" presId="urn:microsoft.com/office/officeart/2005/8/layout/list1"/>
    <dgm:cxn modelId="{518B247D-EED9-4BB3-BB10-59DB571D8A02}" type="presParOf" srcId="{E1038E75-5B5A-4A73-B052-F10FE49528A7}" destId="{E34B65E3-9492-428A-8110-06FC36107E31}" srcOrd="3" destOrd="0" presId="urn:microsoft.com/office/officeart/2005/8/layout/list1"/>
    <dgm:cxn modelId="{E54696D3-3208-448B-9859-667F04C6D4C6}" type="presParOf" srcId="{E1038E75-5B5A-4A73-B052-F10FE49528A7}" destId="{2C46BAB8-5B8F-4F71-915C-A56984B34D89}" srcOrd="4" destOrd="0" presId="urn:microsoft.com/office/officeart/2005/8/layout/list1"/>
    <dgm:cxn modelId="{C92CAC89-53BC-4301-82B3-3BEE0287B074}" type="presParOf" srcId="{2C46BAB8-5B8F-4F71-915C-A56984B34D89}" destId="{0B0BF103-46CB-428E-B015-80C2949C4CA8}" srcOrd="0" destOrd="0" presId="urn:microsoft.com/office/officeart/2005/8/layout/list1"/>
    <dgm:cxn modelId="{EC06BB7C-10D1-4C41-B728-DD629AEA1A99}" type="presParOf" srcId="{2C46BAB8-5B8F-4F71-915C-A56984B34D89}" destId="{FDBD41FE-9751-4A88-9407-74FD06070E9C}" srcOrd="1" destOrd="0" presId="urn:microsoft.com/office/officeart/2005/8/layout/list1"/>
    <dgm:cxn modelId="{7034BC65-D0B1-4407-A845-CC103094110B}" type="presParOf" srcId="{E1038E75-5B5A-4A73-B052-F10FE49528A7}" destId="{2351A059-C5C0-4CEC-A113-E94623E8B13B}" srcOrd="5" destOrd="0" presId="urn:microsoft.com/office/officeart/2005/8/layout/list1"/>
    <dgm:cxn modelId="{C583C903-DCBC-4619-8A3F-C6B9B6330393}" type="presParOf" srcId="{E1038E75-5B5A-4A73-B052-F10FE49528A7}" destId="{540AF684-263A-48F1-ACD1-689FB2314A71}" srcOrd="6" destOrd="0" presId="urn:microsoft.com/office/officeart/2005/8/layout/list1"/>
    <dgm:cxn modelId="{67C9E9FC-F366-4002-95C7-408E3F026A69}" type="presParOf" srcId="{E1038E75-5B5A-4A73-B052-F10FE49528A7}" destId="{AB0EDE6C-C3DD-4269-ADDD-5D14106EC8E7}" srcOrd="7" destOrd="0" presId="urn:microsoft.com/office/officeart/2005/8/layout/list1"/>
    <dgm:cxn modelId="{9EA842DF-3553-4C71-85CA-EE144C4F050F}" type="presParOf" srcId="{E1038E75-5B5A-4A73-B052-F10FE49528A7}" destId="{3F5FF974-B5BD-47D3-ACFF-9303BACFEF24}" srcOrd="8" destOrd="0" presId="urn:microsoft.com/office/officeart/2005/8/layout/list1"/>
    <dgm:cxn modelId="{F149D152-B9BC-4E53-9277-96B9FE0497E5}" type="presParOf" srcId="{3F5FF974-B5BD-47D3-ACFF-9303BACFEF24}" destId="{9AAD33A9-64DA-4F65-80B3-94F87BC0047C}" srcOrd="0" destOrd="0" presId="urn:microsoft.com/office/officeart/2005/8/layout/list1"/>
    <dgm:cxn modelId="{B92BE88A-5F66-4699-8A24-1C39324388D8}" type="presParOf" srcId="{3F5FF974-B5BD-47D3-ACFF-9303BACFEF24}" destId="{AF094DD5-27F8-45F9-8935-698B2C6357E7}" srcOrd="1" destOrd="0" presId="urn:microsoft.com/office/officeart/2005/8/layout/list1"/>
    <dgm:cxn modelId="{A29438AE-6378-4443-BBF5-C1B40B54C005}" type="presParOf" srcId="{E1038E75-5B5A-4A73-B052-F10FE49528A7}" destId="{D82C16FD-CBF3-4A10-98E3-7C21FAC1325B}" srcOrd="9" destOrd="0" presId="urn:microsoft.com/office/officeart/2005/8/layout/list1"/>
    <dgm:cxn modelId="{A8BF5804-67F9-40FB-9F88-6CB5B67F882F}" type="presParOf" srcId="{E1038E75-5B5A-4A73-B052-F10FE49528A7}" destId="{4C838DFA-5647-4BAC-AB60-6A7F3FA272F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7D03B1-C09C-4D83-B13E-BA7A3C5150E7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37E0A452-06EA-43EC-AF47-FBB163A02A95}">
      <dgm:prSet phldrT="[Texto]"/>
      <dgm:spPr/>
      <dgm:t>
        <a:bodyPr/>
        <a:lstStyle/>
        <a:p>
          <a:pPr algn="ctr"/>
          <a:r>
            <a:rPr lang="es-CO"/>
            <a:t>PLAN DE NEGOCIOS </a:t>
          </a:r>
        </a:p>
      </dgm:t>
    </dgm:pt>
    <dgm:pt modelId="{8E9D2825-00CA-4B78-8E1E-FB9A9A242046}" type="parTrans" cxnId="{1BE4EC2B-FACD-4A3E-96FB-1DDE553A8272}">
      <dgm:prSet/>
      <dgm:spPr/>
      <dgm:t>
        <a:bodyPr/>
        <a:lstStyle/>
        <a:p>
          <a:pPr algn="ctr"/>
          <a:endParaRPr lang="es-CO"/>
        </a:p>
      </dgm:t>
    </dgm:pt>
    <dgm:pt modelId="{E18301F1-FAB5-449F-A244-7F20930B68EE}" type="sibTrans" cxnId="{1BE4EC2B-FACD-4A3E-96FB-1DDE553A8272}">
      <dgm:prSet/>
      <dgm:spPr/>
      <dgm:t>
        <a:bodyPr/>
        <a:lstStyle/>
        <a:p>
          <a:pPr algn="ctr"/>
          <a:endParaRPr lang="es-CO"/>
        </a:p>
      </dgm:t>
    </dgm:pt>
    <dgm:pt modelId="{5494ADCA-C5DF-45AD-A297-02CC9D48C427}">
      <dgm:prSet phldrT="[Texto]"/>
      <dgm:spPr/>
      <dgm:t>
        <a:bodyPr/>
        <a:lstStyle/>
        <a:p>
          <a:pPr algn="ctr"/>
          <a:r>
            <a:rPr lang="es-CO"/>
            <a:t>GENERALIDADES</a:t>
          </a:r>
        </a:p>
      </dgm:t>
    </dgm:pt>
    <dgm:pt modelId="{1C007FEE-236F-4A72-81ED-AEA6C3A03D56}" type="parTrans" cxnId="{CF01BBB1-9144-44CD-B744-724BF71AD528}">
      <dgm:prSet/>
      <dgm:spPr/>
      <dgm:t>
        <a:bodyPr/>
        <a:lstStyle/>
        <a:p>
          <a:pPr algn="ctr"/>
          <a:endParaRPr lang="es-CO"/>
        </a:p>
      </dgm:t>
    </dgm:pt>
    <dgm:pt modelId="{D7546CD9-7AF5-4094-A8BA-E3C62C271FAA}" type="sibTrans" cxnId="{CF01BBB1-9144-44CD-B744-724BF71AD528}">
      <dgm:prSet/>
      <dgm:spPr/>
      <dgm:t>
        <a:bodyPr/>
        <a:lstStyle/>
        <a:p>
          <a:pPr algn="ctr"/>
          <a:endParaRPr lang="es-CO"/>
        </a:p>
      </dgm:t>
    </dgm:pt>
    <dgm:pt modelId="{CB52B90D-E1A1-4940-B067-07E07D789D1F}">
      <dgm:prSet phldrT="[Texto]"/>
      <dgm:spPr/>
      <dgm:t>
        <a:bodyPr/>
        <a:lstStyle/>
        <a:p>
          <a:pPr algn="ctr"/>
          <a:r>
            <a:rPr lang="es-CO"/>
            <a:t>MERCADOS</a:t>
          </a:r>
        </a:p>
      </dgm:t>
    </dgm:pt>
    <dgm:pt modelId="{FDF84AF4-2065-4E4D-B38B-6BEDF078312B}" type="parTrans" cxnId="{1D724678-3C81-4C85-A7EB-950B647CABDC}">
      <dgm:prSet/>
      <dgm:spPr/>
      <dgm:t>
        <a:bodyPr/>
        <a:lstStyle/>
        <a:p>
          <a:pPr algn="ctr"/>
          <a:endParaRPr lang="es-CO"/>
        </a:p>
      </dgm:t>
    </dgm:pt>
    <dgm:pt modelId="{0855E8DF-F311-48CE-B351-94D47703F82D}" type="sibTrans" cxnId="{1D724678-3C81-4C85-A7EB-950B647CABDC}">
      <dgm:prSet/>
      <dgm:spPr/>
      <dgm:t>
        <a:bodyPr/>
        <a:lstStyle/>
        <a:p>
          <a:pPr algn="ctr"/>
          <a:endParaRPr lang="es-CO"/>
        </a:p>
      </dgm:t>
    </dgm:pt>
    <dgm:pt modelId="{CFA1FD04-2DA1-4FB8-8B42-84A28977A7D6}">
      <dgm:prSet phldrT="[Texto]"/>
      <dgm:spPr/>
      <dgm:t>
        <a:bodyPr/>
        <a:lstStyle/>
        <a:p>
          <a:pPr algn="ctr"/>
          <a:r>
            <a:rPr lang="es-CO" dirty="0"/>
            <a:t>OPERACIONES </a:t>
          </a:r>
        </a:p>
      </dgm:t>
    </dgm:pt>
    <dgm:pt modelId="{EAC82242-FCD5-4CFF-B9A2-4B5911E7E32B}" type="parTrans" cxnId="{844E791F-10A1-44A7-967D-B9CCA2FD4B77}">
      <dgm:prSet/>
      <dgm:spPr/>
      <dgm:t>
        <a:bodyPr/>
        <a:lstStyle/>
        <a:p>
          <a:pPr algn="ctr"/>
          <a:endParaRPr lang="es-CO"/>
        </a:p>
      </dgm:t>
    </dgm:pt>
    <dgm:pt modelId="{4936611B-4789-4EB8-97B8-0921306267D6}" type="sibTrans" cxnId="{844E791F-10A1-44A7-967D-B9CCA2FD4B77}">
      <dgm:prSet/>
      <dgm:spPr/>
      <dgm:t>
        <a:bodyPr/>
        <a:lstStyle/>
        <a:p>
          <a:pPr algn="ctr"/>
          <a:endParaRPr lang="es-CO"/>
        </a:p>
      </dgm:t>
    </dgm:pt>
    <dgm:pt modelId="{27D0B902-9EA2-40C9-AD2B-90CD066D2325}">
      <dgm:prSet phldrT="[Texto]"/>
      <dgm:spPr/>
      <dgm:t>
        <a:bodyPr/>
        <a:lstStyle/>
        <a:p>
          <a:pPr algn="ctr"/>
          <a:r>
            <a:rPr lang="es-CO"/>
            <a:t>ORGANIZACIION / LEGAL </a:t>
          </a:r>
        </a:p>
      </dgm:t>
    </dgm:pt>
    <dgm:pt modelId="{B1C425B9-F62E-48AB-80D0-CD51742CB372}" type="parTrans" cxnId="{A7309093-367F-421D-AC44-AC824BF2E154}">
      <dgm:prSet/>
      <dgm:spPr/>
      <dgm:t>
        <a:bodyPr/>
        <a:lstStyle/>
        <a:p>
          <a:pPr algn="ctr"/>
          <a:endParaRPr lang="es-CO"/>
        </a:p>
      </dgm:t>
    </dgm:pt>
    <dgm:pt modelId="{5FE2394A-8230-4867-BFDC-71C3BD47E7C4}" type="sibTrans" cxnId="{A7309093-367F-421D-AC44-AC824BF2E154}">
      <dgm:prSet/>
      <dgm:spPr/>
      <dgm:t>
        <a:bodyPr/>
        <a:lstStyle/>
        <a:p>
          <a:pPr algn="ctr"/>
          <a:endParaRPr lang="es-CO"/>
        </a:p>
      </dgm:t>
    </dgm:pt>
    <dgm:pt modelId="{3480303E-CBAE-423A-8D23-A4CC2B475F9F}">
      <dgm:prSet/>
      <dgm:spPr/>
      <dgm:t>
        <a:bodyPr/>
        <a:lstStyle/>
        <a:p>
          <a:pPr algn="ctr"/>
          <a:r>
            <a:rPr lang="es-CO"/>
            <a:t>FINANCIERO </a:t>
          </a:r>
        </a:p>
      </dgm:t>
    </dgm:pt>
    <dgm:pt modelId="{1E227ABF-5832-4158-9FF7-E507B16123CD}" type="parTrans" cxnId="{D09C0A63-9223-49F7-9956-3C6913335497}">
      <dgm:prSet/>
      <dgm:spPr/>
      <dgm:t>
        <a:bodyPr/>
        <a:lstStyle/>
        <a:p>
          <a:pPr algn="ctr"/>
          <a:endParaRPr lang="es-CO"/>
        </a:p>
      </dgm:t>
    </dgm:pt>
    <dgm:pt modelId="{F9D50690-6209-4C2F-820F-ECC320C2B44F}" type="sibTrans" cxnId="{D09C0A63-9223-49F7-9956-3C6913335497}">
      <dgm:prSet/>
      <dgm:spPr/>
      <dgm:t>
        <a:bodyPr/>
        <a:lstStyle/>
        <a:p>
          <a:pPr algn="ctr"/>
          <a:endParaRPr lang="es-CO"/>
        </a:p>
      </dgm:t>
    </dgm:pt>
    <dgm:pt modelId="{731C3DFF-8BB4-4328-95C5-821530CE60BD}">
      <dgm:prSet/>
      <dgm:spPr/>
      <dgm:t>
        <a:bodyPr/>
        <a:lstStyle/>
        <a:p>
          <a:pPr algn="ctr"/>
          <a:r>
            <a:rPr lang="es-CO"/>
            <a:t>RESUMEN </a:t>
          </a:r>
        </a:p>
        <a:p>
          <a:pPr algn="ctr"/>
          <a:r>
            <a:rPr lang="es-CO"/>
            <a:t>EJECUTIVO</a:t>
          </a:r>
        </a:p>
      </dgm:t>
    </dgm:pt>
    <dgm:pt modelId="{93A7B54D-AA95-4A3A-8436-A5906FF87148}" type="parTrans" cxnId="{CF127325-04D9-4A87-B682-A30209DB62B7}">
      <dgm:prSet/>
      <dgm:spPr/>
      <dgm:t>
        <a:bodyPr/>
        <a:lstStyle/>
        <a:p>
          <a:pPr algn="ctr"/>
          <a:endParaRPr lang="es-CO"/>
        </a:p>
      </dgm:t>
    </dgm:pt>
    <dgm:pt modelId="{729A69ED-4150-46B7-83D3-93CAEFF32EB9}" type="sibTrans" cxnId="{CF127325-04D9-4A87-B682-A30209DB62B7}">
      <dgm:prSet/>
      <dgm:spPr/>
      <dgm:t>
        <a:bodyPr/>
        <a:lstStyle/>
        <a:p>
          <a:pPr algn="ctr"/>
          <a:endParaRPr lang="es-CO"/>
        </a:p>
      </dgm:t>
    </dgm:pt>
    <dgm:pt modelId="{C4ECC393-B9ED-4A0E-AA9F-E77986D3B00F}" type="pres">
      <dgm:prSet presAssocID="{B47D03B1-C09C-4D83-B13E-BA7A3C5150E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97A76BC-2EB6-47F6-A2A2-FE0FC98C3126}" type="pres">
      <dgm:prSet presAssocID="{37E0A452-06EA-43EC-AF47-FBB163A02A95}" presName="centerShape" presStyleLbl="node0" presStyleIdx="0" presStyleCnt="1"/>
      <dgm:spPr/>
      <dgm:t>
        <a:bodyPr/>
        <a:lstStyle/>
        <a:p>
          <a:endParaRPr lang="es-ES"/>
        </a:p>
      </dgm:t>
    </dgm:pt>
    <dgm:pt modelId="{40B589A8-DD2D-48D7-9A53-51BC4C28E55E}" type="pres">
      <dgm:prSet presAssocID="{5494ADCA-C5DF-45AD-A297-02CC9D48C427}" presName="node" presStyleLbl="node1" presStyleIdx="0" presStyleCnt="6" custRadScaleRad="106184" custRadScaleInc="-36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5DC142-EF1F-47DD-B480-37529D2DC16E}" type="pres">
      <dgm:prSet presAssocID="{5494ADCA-C5DF-45AD-A297-02CC9D48C427}" presName="dummy" presStyleCnt="0"/>
      <dgm:spPr/>
    </dgm:pt>
    <dgm:pt modelId="{4E859118-6805-414B-88AA-21721F88CD61}" type="pres">
      <dgm:prSet presAssocID="{D7546CD9-7AF5-4094-A8BA-E3C62C271FAA}" presName="sibTrans" presStyleLbl="sibTrans2D1" presStyleIdx="0" presStyleCnt="6"/>
      <dgm:spPr/>
      <dgm:t>
        <a:bodyPr/>
        <a:lstStyle/>
        <a:p>
          <a:endParaRPr lang="es-ES"/>
        </a:p>
      </dgm:t>
    </dgm:pt>
    <dgm:pt modelId="{B2196FEE-F980-4D52-B084-3CDD5538AA5E}" type="pres">
      <dgm:prSet presAssocID="{CB52B90D-E1A1-4940-B067-07E07D789D1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D37C7F-0D15-4D93-BB20-185BFF3F8A70}" type="pres">
      <dgm:prSet presAssocID="{CB52B90D-E1A1-4940-B067-07E07D789D1F}" presName="dummy" presStyleCnt="0"/>
      <dgm:spPr/>
    </dgm:pt>
    <dgm:pt modelId="{A1E09323-77A7-4D13-BE0D-CFEF70706874}" type="pres">
      <dgm:prSet presAssocID="{0855E8DF-F311-48CE-B351-94D47703F82D}" presName="sibTrans" presStyleLbl="sibTrans2D1" presStyleIdx="1" presStyleCnt="6"/>
      <dgm:spPr/>
      <dgm:t>
        <a:bodyPr/>
        <a:lstStyle/>
        <a:p>
          <a:endParaRPr lang="es-ES"/>
        </a:p>
      </dgm:t>
    </dgm:pt>
    <dgm:pt modelId="{BF9CBBBF-0425-4335-8033-67B50F966309}" type="pres">
      <dgm:prSet presAssocID="{CFA1FD04-2DA1-4FB8-8B42-84A28977A7D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FB9880-DB12-4631-9E26-CAD9A8DC12B7}" type="pres">
      <dgm:prSet presAssocID="{CFA1FD04-2DA1-4FB8-8B42-84A28977A7D6}" presName="dummy" presStyleCnt="0"/>
      <dgm:spPr/>
    </dgm:pt>
    <dgm:pt modelId="{9B1BC9C0-7E37-4C81-9F6A-06C78BDF68BE}" type="pres">
      <dgm:prSet presAssocID="{4936611B-4789-4EB8-97B8-0921306267D6}" presName="sibTrans" presStyleLbl="sibTrans2D1" presStyleIdx="2" presStyleCnt="6"/>
      <dgm:spPr/>
      <dgm:t>
        <a:bodyPr/>
        <a:lstStyle/>
        <a:p>
          <a:endParaRPr lang="es-ES"/>
        </a:p>
      </dgm:t>
    </dgm:pt>
    <dgm:pt modelId="{145E3D48-FC0F-4F94-B432-89170BA417D7}" type="pres">
      <dgm:prSet presAssocID="{27D0B902-9EA2-40C9-AD2B-90CD066D232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9A585F-35EE-411D-AE8E-D51346F3E508}" type="pres">
      <dgm:prSet presAssocID="{27D0B902-9EA2-40C9-AD2B-90CD066D2325}" presName="dummy" presStyleCnt="0"/>
      <dgm:spPr/>
    </dgm:pt>
    <dgm:pt modelId="{74C63FA8-500E-4C58-BEC8-5C9F3CEF5758}" type="pres">
      <dgm:prSet presAssocID="{5FE2394A-8230-4867-BFDC-71C3BD47E7C4}" presName="sibTrans" presStyleLbl="sibTrans2D1" presStyleIdx="3" presStyleCnt="6"/>
      <dgm:spPr/>
      <dgm:t>
        <a:bodyPr/>
        <a:lstStyle/>
        <a:p>
          <a:endParaRPr lang="es-ES"/>
        </a:p>
      </dgm:t>
    </dgm:pt>
    <dgm:pt modelId="{3671C413-590E-4CA2-AA51-31E9DF35058F}" type="pres">
      <dgm:prSet presAssocID="{3480303E-CBAE-423A-8D23-A4CC2B475F9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343DF5-889A-4624-A9FC-2593E3AFD36F}" type="pres">
      <dgm:prSet presAssocID="{3480303E-CBAE-423A-8D23-A4CC2B475F9F}" presName="dummy" presStyleCnt="0"/>
      <dgm:spPr/>
    </dgm:pt>
    <dgm:pt modelId="{43174173-E1C9-405A-A8A9-8FF69D7EB9F3}" type="pres">
      <dgm:prSet presAssocID="{F9D50690-6209-4C2F-820F-ECC320C2B44F}" presName="sibTrans" presStyleLbl="sibTrans2D1" presStyleIdx="4" presStyleCnt="6"/>
      <dgm:spPr/>
      <dgm:t>
        <a:bodyPr/>
        <a:lstStyle/>
        <a:p>
          <a:endParaRPr lang="es-ES"/>
        </a:p>
      </dgm:t>
    </dgm:pt>
    <dgm:pt modelId="{26F67E5C-6044-402E-B94D-BEB03715583C}" type="pres">
      <dgm:prSet presAssocID="{731C3DFF-8BB4-4328-95C5-821530CE60B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DBACEA-9FE6-4EA7-A559-1030B3DC178D}" type="pres">
      <dgm:prSet presAssocID="{731C3DFF-8BB4-4328-95C5-821530CE60BD}" presName="dummy" presStyleCnt="0"/>
      <dgm:spPr/>
    </dgm:pt>
    <dgm:pt modelId="{2DB2E87A-1B8A-42FC-988E-A751D0E14FE4}" type="pres">
      <dgm:prSet presAssocID="{729A69ED-4150-46B7-83D3-93CAEFF32EB9}" presName="sibTrans" presStyleLbl="sibTrans2D1" presStyleIdx="5" presStyleCnt="6"/>
      <dgm:spPr/>
      <dgm:t>
        <a:bodyPr/>
        <a:lstStyle/>
        <a:p>
          <a:endParaRPr lang="es-ES"/>
        </a:p>
      </dgm:t>
    </dgm:pt>
  </dgm:ptLst>
  <dgm:cxnLst>
    <dgm:cxn modelId="{CF01BBB1-9144-44CD-B744-724BF71AD528}" srcId="{37E0A452-06EA-43EC-AF47-FBB163A02A95}" destId="{5494ADCA-C5DF-45AD-A297-02CC9D48C427}" srcOrd="0" destOrd="0" parTransId="{1C007FEE-236F-4A72-81ED-AEA6C3A03D56}" sibTransId="{D7546CD9-7AF5-4094-A8BA-E3C62C271FAA}"/>
    <dgm:cxn modelId="{97DB47B0-47B8-429E-97B6-A6399384ECC3}" type="presOf" srcId="{5FE2394A-8230-4867-BFDC-71C3BD47E7C4}" destId="{74C63FA8-500E-4C58-BEC8-5C9F3CEF5758}" srcOrd="0" destOrd="0" presId="urn:microsoft.com/office/officeart/2005/8/layout/radial6"/>
    <dgm:cxn modelId="{C48286CA-E8E1-43A3-BEEC-B14B69A0790B}" type="presOf" srcId="{27D0B902-9EA2-40C9-AD2B-90CD066D2325}" destId="{145E3D48-FC0F-4F94-B432-89170BA417D7}" srcOrd="0" destOrd="0" presId="urn:microsoft.com/office/officeart/2005/8/layout/radial6"/>
    <dgm:cxn modelId="{A7309093-367F-421D-AC44-AC824BF2E154}" srcId="{37E0A452-06EA-43EC-AF47-FBB163A02A95}" destId="{27D0B902-9EA2-40C9-AD2B-90CD066D2325}" srcOrd="3" destOrd="0" parTransId="{B1C425B9-F62E-48AB-80D0-CD51742CB372}" sibTransId="{5FE2394A-8230-4867-BFDC-71C3BD47E7C4}"/>
    <dgm:cxn modelId="{1BE4EC2B-FACD-4A3E-96FB-1DDE553A8272}" srcId="{B47D03B1-C09C-4D83-B13E-BA7A3C5150E7}" destId="{37E0A452-06EA-43EC-AF47-FBB163A02A95}" srcOrd="0" destOrd="0" parTransId="{8E9D2825-00CA-4B78-8E1E-FB9A9A242046}" sibTransId="{E18301F1-FAB5-449F-A244-7F20930B68EE}"/>
    <dgm:cxn modelId="{798508A9-11F0-42A1-863C-82E96C3BC09E}" type="presOf" srcId="{0855E8DF-F311-48CE-B351-94D47703F82D}" destId="{A1E09323-77A7-4D13-BE0D-CFEF70706874}" srcOrd="0" destOrd="0" presId="urn:microsoft.com/office/officeart/2005/8/layout/radial6"/>
    <dgm:cxn modelId="{9C9377E4-8C49-428F-8274-C9EBBB61C947}" type="presOf" srcId="{729A69ED-4150-46B7-83D3-93CAEFF32EB9}" destId="{2DB2E87A-1B8A-42FC-988E-A751D0E14FE4}" srcOrd="0" destOrd="0" presId="urn:microsoft.com/office/officeart/2005/8/layout/radial6"/>
    <dgm:cxn modelId="{BAB22286-6B65-4256-B13E-FFD6F1B1B3D8}" type="presOf" srcId="{B47D03B1-C09C-4D83-B13E-BA7A3C5150E7}" destId="{C4ECC393-B9ED-4A0E-AA9F-E77986D3B00F}" srcOrd="0" destOrd="0" presId="urn:microsoft.com/office/officeart/2005/8/layout/radial6"/>
    <dgm:cxn modelId="{BFABC088-58D8-4D7A-8716-99420E4F252C}" type="presOf" srcId="{D7546CD9-7AF5-4094-A8BA-E3C62C271FAA}" destId="{4E859118-6805-414B-88AA-21721F88CD61}" srcOrd="0" destOrd="0" presId="urn:microsoft.com/office/officeart/2005/8/layout/radial6"/>
    <dgm:cxn modelId="{D09C0A63-9223-49F7-9956-3C6913335497}" srcId="{37E0A452-06EA-43EC-AF47-FBB163A02A95}" destId="{3480303E-CBAE-423A-8D23-A4CC2B475F9F}" srcOrd="4" destOrd="0" parTransId="{1E227ABF-5832-4158-9FF7-E507B16123CD}" sibTransId="{F9D50690-6209-4C2F-820F-ECC320C2B44F}"/>
    <dgm:cxn modelId="{CF127325-04D9-4A87-B682-A30209DB62B7}" srcId="{37E0A452-06EA-43EC-AF47-FBB163A02A95}" destId="{731C3DFF-8BB4-4328-95C5-821530CE60BD}" srcOrd="5" destOrd="0" parTransId="{93A7B54D-AA95-4A3A-8436-A5906FF87148}" sibTransId="{729A69ED-4150-46B7-83D3-93CAEFF32EB9}"/>
    <dgm:cxn modelId="{6808FB2A-3D5B-4DDB-8957-93827F65C7C0}" type="presOf" srcId="{5494ADCA-C5DF-45AD-A297-02CC9D48C427}" destId="{40B589A8-DD2D-48D7-9A53-51BC4C28E55E}" srcOrd="0" destOrd="0" presId="urn:microsoft.com/office/officeart/2005/8/layout/radial6"/>
    <dgm:cxn modelId="{05CD5E53-44C9-4B04-846F-49EA03EF6EE1}" type="presOf" srcId="{731C3DFF-8BB4-4328-95C5-821530CE60BD}" destId="{26F67E5C-6044-402E-B94D-BEB03715583C}" srcOrd="0" destOrd="0" presId="urn:microsoft.com/office/officeart/2005/8/layout/radial6"/>
    <dgm:cxn modelId="{1D724678-3C81-4C85-A7EB-950B647CABDC}" srcId="{37E0A452-06EA-43EC-AF47-FBB163A02A95}" destId="{CB52B90D-E1A1-4940-B067-07E07D789D1F}" srcOrd="1" destOrd="0" parTransId="{FDF84AF4-2065-4E4D-B38B-6BEDF078312B}" sibTransId="{0855E8DF-F311-48CE-B351-94D47703F82D}"/>
    <dgm:cxn modelId="{51724365-9F06-4549-B3EE-0EBACAC7C46F}" type="presOf" srcId="{CFA1FD04-2DA1-4FB8-8B42-84A28977A7D6}" destId="{BF9CBBBF-0425-4335-8033-67B50F966309}" srcOrd="0" destOrd="0" presId="urn:microsoft.com/office/officeart/2005/8/layout/radial6"/>
    <dgm:cxn modelId="{844E791F-10A1-44A7-967D-B9CCA2FD4B77}" srcId="{37E0A452-06EA-43EC-AF47-FBB163A02A95}" destId="{CFA1FD04-2DA1-4FB8-8B42-84A28977A7D6}" srcOrd="2" destOrd="0" parTransId="{EAC82242-FCD5-4CFF-B9A2-4B5911E7E32B}" sibTransId="{4936611B-4789-4EB8-97B8-0921306267D6}"/>
    <dgm:cxn modelId="{84EEA82C-EB7C-4C08-8E0E-CC028CB27C09}" type="presOf" srcId="{3480303E-CBAE-423A-8D23-A4CC2B475F9F}" destId="{3671C413-590E-4CA2-AA51-31E9DF35058F}" srcOrd="0" destOrd="0" presId="urn:microsoft.com/office/officeart/2005/8/layout/radial6"/>
    <dgm:cxn modelId="{96D41FC1-F2D8-41F8-BA60-8FB284043B76}" type="presOf" srcId="{CB52B90D-E1A1-4940-B067-07E07D789D1F}" destId="{B2196FEE-F980-4D52-B084-3CDD5538AA5E}" srcOrd="0" destOrd="0" presId="urn:microsoft.com/office/officeart/2005/8/layout/radial6"/>
    <dgm:cxn modelId="{AAEB5DD6-0E32-4706-9A51-49573BF331AA}" type="presOf" srcId="{4936611B-4789-4EB8-97B8-0921306267D6}" destId="{9B1BC9C0-7E37-4C81-9F6A-06C78BDF68BE}" srcOrd="0" destOrd="0" presId="urn:microsoft.com/office/officeart/2005/8/layout/radial6"/>
    <dgm:cxn modelId="{1E30D783-336B-4C85-ACEC-0E93C8C85D20}" type="presOf" srcId="{F9D50690-6209-4C2F-820F-ECC320C2B44F}" destId="{43174173-E1C9-405A-A8A9-8FF69D7EB9F3}" srcOrd="0" destOrd="0" presId="urn:microsoft.com/office/officeart/2005/8/layout/radial6"/>
    <dgm:cxn modelId="{B65A4D83-4665-4E24-B074-93DBA2E5176D}" type="presOf" srcId="{37E0A452-06EA-43EC-AF47-FBB163A02A95}" destId="{F97A76BC-2EB6-47F6-A2A2-FE0FC98C3126}" srcOrd="0" destOrd="0" presId="urn:microsoft.com/office/officeart/2005/8/layout/radial6"/>
    <dgm:cxn modelId="{CC7C14A2-9C43-4B4C-A2CB-2CE5F9CC9F7B}" type="presParOf" srcId="{C4ECC393-B9ED-4A0E-AA9F-E77986D3B00F}" destId="{F97A76BC-2EB6-47F6-A2A2-FE0FC98C3126}" srcOrd="0" destOrd="0" presId="urn:microsoft.com/office/officeart/2005/8/layout/radial6"/>
    <dgm:cxn modelId="{7A7B6DD1-D814-457E-8907-F88E9305D5C6}" type="presParOf" srcId="{C4ECC393-B9ED-4A0E-AA9F-E77986D3B00F}" destId="{40B589A8-DD2D-48D7-9A53-51BC4C28E55E}" srcOrd="1" destOrd="0" presId="urn:microsoft.com/office/officeart/2005/8/layout/radial6"/>
    <dgm:cxn modelId="{502C8B65-8C40-4722-A69F-FB1135001CFA}" type="presParOf" srcId="{C4ECC393-B9ED-4A0E-AA9F-E77986D3B00F}" destId="{225DC142-EF1F-47DD-B480-37529D2DC16E}" srcOrd="2" destOrd="0" presId="urn:microsoft.com/office/officeart/2005/8/layout/radial6"/>
    <dgm:cxn modelId="{9AB3DE5A-F2C3-47CD-8E3D-83C6B73D3BF5}" type="presParOf" srcId="{C4ECC393-B9ED-4A0E-AA9F-E77986D3B00F}" destId="{4E859118-6805-414B-88AA-21721F88CD61}" srcOrd="3" destOrd="0" presId="urn:microsoft.com/office/officeart/2005/8/layout/radial6"/>
    <dgm:cxn modelId="{80196D9B-4B28-4D99-95EE-0BF182875AE4}" type="presParOf" srcId="{C4ECC393-B9ED-4A0E-AA9F-E77986D3B00F}" destId="{B2196FEE-F980-4D52-B084-3CDD5538AA5E}" srcOrd="4" destOrd="0" presId="urn:microsoft.com/office/officeart/2005/8/layout/radial6"/>
    <dgm:cxn modelId="{7D64BD48-2211-4D16-9465-F3A25F9BAD4F}" type="presParOf" srcId="{C4ECC393-B9ED-4A0E-AA9F-E77986D3B00F}" destId="{F7D37C7F-0D15-4D93-BB20-185BFF3F8A70}" srcOrd="5" destOrd="0" presId="urn:microsoft.com/office/officeart/2005/8/layout/radial6"/>
    <dgm:cxn modelId="{A9D73318-8093-4908-A09F-4F03AE6E331A}" type="presParOf" srcId="{C4ECC393-B9ED-4A0E-AA9F-E77986D3B00F}" destId="{A1E09323-77A7-4D13-BE0D-CFEF70706874}" srcOrd="6" destOrd="0" presId="urn:microsoft.com/office/officeart/2005/8/layout/radial6"/>
    <dgm:cxn modelId="{BF15104A-D7A9-43C7-8790-6DC648E8B501}" type="presParOf" srcId="{C4ECC393-B9ED-4A0E-AA9F-E77986D3B00F}" destId="{BF9CBBBF-0425-4335-8033-67B50F966309}" srcOrd="7" destOrd="0" presId="urn:microsoft.com/office/officeart/2005/8/layout/radial6"/>
    <dgm:cxn modelId="{150AE803-0E20-441B-B00E-B0EA0D084A31}" type="presParOf" srcId="{C4ECC393-B9ED-4A0E-AA9F-E77986D3B00F}" destId="{88FB9880-DB12-4631-9E26-CAD9A8DC12B7}" srcOrd="8" destOrd="0" presId="urn:microsoft.com/office/officeart/2005/8/layout/radial6"/>
    <dgm:cxn modelId="{D3E853EB-F02D-4067-B473-E7059BF4EB26}" type="presParOf" srcId="{C4ECC393-B9ED-4A0E-AA9F-E77986D3B00F}" destId="{9B1BC9C0-7E37-4C81-9F6A-06C78BDF68BE}" srcOrd="9" destOrd="0" presId="urn:microsoft.com/office/officeart/2005/8/layout/radial6"/>
    <dgm:cxn modelId="{BC136DD1-C892-4346-B35E-D6E5B022C8BC}" type="presParOf" srcId="{C4ECC393-B9ED-4A0E-AA9F-E77986D3B00F}" destId="{145E3D48-FC0F-4F94-B432-89170BA417D7}" srcOrd="10" destOrd="0" presId="urn:microsoft.com/office/officeart/2005/8/layout/radial6"/>
    <dgm:cxn modelId="{07E1AD38-741E-4619-B5A4-E0F0FCF6EA97}" type="presParOf" srcId="{C4ECC393-B9ED-4A0E-AA9F-E77986D3B00F}" destId="{149A585F-35EE-411D-AE8E-D51346F3E508}" srcOrd="11" destOrd="0" presId="urn:microsoft.com/office/officeart/2005/8/layout/radial6"/>
    <dgm:cxn modelId="{41AD7766-EC8E-4701-A85F-8359B7446124}" type="presParOf" srcId="{C4ECC393-B9ED-4A0E-AA9F-E77986D3B00F}" destId="{74C63FA8-500E-4C58-BEC8-5C9F3CEF5758}" srcOrd="12" destOrd="0" presId="urn:microsoft.com/office/officeart/2005/8/layout/radial6"/>
    <dgm:cxn modelId="{440E1FB8-0464-454F-A9E4-246B6C33E2DA}" type="presParOf" srcId="{C4ECC393-B9ED-4A0E-AA9F-E77986D3B00F}" destId="{3671C413-590E-4CA2-AA51-31E9DF35058F}" srcOrd="13" destOrd="0" presId="urn:microsoft.com/office/officeart/2005/8/layout/radial6"/>
    <dgm:cxn modelId="{572D2FBD-2FC7-447E-99D8-7B2090CB67C7}" type="presParOf" srcId="{C4ECC393-B9ED-4A0E-AA9F-E77986D3B00F}" destId="{A2343DF5-889A-4624-A9FC-2593E3AFD36F}" srcOrd="14" destOrd="0" presId="urn:microsoft.com/office/officeart/2005/8/layout/radial6"/>
    <dgm:cxn modelId="{93A82EB5-1F1D-42AB-BD26-79AFA8F678A8}" type="presParOf" srcId="{C4ECC393-B9ED-4A0E-AA9F-E77986D3B00F}" destId="{43174173-E1C9-405A-A8A9-8FF69D7EB9F3}" srcOrd="15" destOrd="0" presId="urn:microsoft.com/office/officeart/2005/8/layout/radial6"/>
    <dgm:cxn modelId="{68BC116C-108A-4BD4-86C8-57CFA3FE04E3}" type="presParOf" srcId="{C4ECC393-B9ED-4A0E-AA9F-E77986D3B00F}" destId="{26F67E5C-6044-402E-B94D-BEB03715583C}" srcOrd="16" destOrd="0" presId="urn:microsoft.com/office/officeart/2005/8/layout/radial6"/>
    <dgm:cxn modelId="{08085066-F101-444E-BF3A-4C63871CC488}" type="presParOf" srcId="{C4ECC393-B9ED-4A0E-AA9F-E77986D3B00F}" destId="{7FDBACEA-9FE6-4EA7-A559-1030B3DC178D}" srcOrd="17" destOrd="0" presId="urn:microsoft.com/office/officeart/2005/8/layout/radial6"/>
    <dgm:cxn modelId="{7A9D7D10-7E4A-437C-98B7-F644BA48A9BC}" type="presParOf" srcId="{C4ECC393-B9ED-4A0E-AA9F-E77986D3B00F}" destId="{2DB2E87A-1B8A-42FC-988E-A751D0E14FE4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1ECFAB-A202-4E2A-ADBB-ACB20C21236F}">
      <dsp:nvSpPr>
        <dsp:cNvPr id="0" name=""/>
        <dsp:cNvSpPr/>
      </dsp:nvSpPr>
      <dsp:spPr>
        <a:xfrm rot="5400000">
          <a:off x="348836" y="1150468"/>
          <a:ext cx="1041081" cy="173233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49ECB-5A2B-482E-9AB5-F101302ECE86}">
      <dsp:nvSpPr>
        <dsp:cNvPr id="0" name=""/>
        <dsp:cNvSpPr/>
      </dsp:nvSpPr>
      <dsp:spPr>
        <a:xfrm>
          <a:off x="175053" y="1668063"/>
          <a:ext cx="1563963" cy="1370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300" b="1" kern="1200" dirty="0">
              <a:solidFill>
                <a:schemeClr val="bg1"/>
              </a:solidFill>
            </a:rPr>
            <a:t>1. APERTURA E INSCRIPCION </a:t>
          </a:r>
          <a:r>
            <a:rPr lang="es-CO" sz="1300" kern="1200" dirty="0">
              <a:solidFill>
                <a:schemeClr val="bg1"/>
              </a:solidFill>
            </a:rPr>
            <a:t>  FORMULARIO </a:t>
          </a:r>
          <a:r>
            <a:rPr lang="es-CO" sz="1300" kern="1200" dirty="0" smtClean="0">
              <a:solidFill>
                <a:schemeClr val="bg1"/>
              </a:solidFill>
            </a:rPr>
            <a:t>D</a:t>
          </a:r>
          <a:r>
            <a:rPr lang="es-CO" sz="1300" b="1" kern="1200" dirty="0" smtClean="0">
              <a:solidFill>
                <a:schemeClr val="bg1"/>
              </a:solidFill>
            </a:rPr>
            <a:t>1. </a:t>
          </a:r>
          <a:r>
            <a:rPr lang="es-CO" sz="1300" kern="1200" dirty="0" smtClean="0"/>
            <a:t>EMPRENDIMIENTOS E </a:t>
          </a:r>
          <a:r>
            <a:rPr lang="es-CO" sz="1300" kern="1200" dirty="0"/>
            <a:t>EMPRENDIMIENTOS </a:t>
          </a:r>
        </a:p>
      </dsp:txBody>
      <dsp:txXfrm>
        <a:off x="175053" y="1668063"/>
        <a:ext cx="1563963" cy="1370905"/>
      </dsp:txXfrm>
    </dsp:sp>
    <dsp:sp modelId="{76438D1E-2316-44F5-8972-3D3D62FCA84A}">
      <dsp:nvSpPr>
        <dsp:cNvPr id="0" name=""/>
        <dsp:cNvSpPr/>
      </dsp:nvSpPr>
      <dsp:spPr>
        <a:xfrm>
          <a:off x="1443929" y="1022932"/>
          <a:ext cx="295087" cy="295087"/>
        </a:xfrm>
        <a:prstGeom prst="triangle">
          <a:avLst>
            <a:gd name="adj" fmla="val 100000"/>
          </a:avLst>
        </a:prstGeom>
        <a:solidFill>
          <a:schemeClr val="accent3">
            <a:hueOff val="-635148"/>
            <a:satOff val="2533"/>
            <a:lumOff val="1765"/>
            <a:alphaOff val="0"/>
          </a:schemeClr>
        </a:solidFill>
        <a:ln w="19050" cap="rnd" cmpd="sng" algn="ctr">
          <a:solidFill>
            <a:schemeClr val="accent3">
              <a:hueOff val="-635148"/>
              <a:satOff val="2533"/>
              <a:lumOff val="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957CD-9760-475B-A7FB-B56802CEA056}">
      <dsp:nvSpPr>
        <dsp:cNvPr id="0" name=""/>
        <dsp:cNvSpPr/>
      </dsp:nvSpPr>
      <dsp:spPr>
        <a:xfrm rot="5400000">
          <a:off x="2263432" y="676699"/>
          <a:ext cx="1041081" cy="173233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-1270296"/>
            <a:satOff val="5066"/>
            <a:lumOff val="3529"/>
            <a:alphaOff val="0"/>
          </a:schemeClr>
        </a:solidFill>
        <a:ln w="19050" cap="rnd" cmpd="sng" algn="ctr">
          <a:solidFill>
            <a:schemeClr val="accent3">
              <a:hueOff val="-1270296"/>
              <a:satOff val="5066"/>
              <a:lumOff val="35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46CF3D-E490-4F2F-A648-5E543AF4AF11}">
      <dsp:nvSpPr>
        <dsp:cNvPr id="0" name=""/>
        <dsp:cNvSpPr/>
      </dsp:nvSpPr>
      <dsp:spPr>
        <a:xfrm>
          <a:off x="2089650" y="1194295"/>
          <a:ext cx="1563963" cy="1370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300" b="1" kern="1200" dirty="0">
              <a:solidFill>
                <a:schemeClr val="bg1"/>
              </a:solidFill>
            </a:rPr>
            <a:t>2. RECEPCION DE IDEAS DE NEGOCIOS. </a:t>
          </a:r>
        </a:p>
      </dsp:txBody>
      <dsp:txXfrm>
        <a:off x="2089650" y="1194295"/>
        <a:ext cx="1563963" cy="1370905"/>
      </dsp:txXfrm>
    </dsp:sp>
    <dsp:sp modelId="{02241AC1-D83F-46CF-870D-907B12D1C5D6}">
      <dsp:nvSpPr>
        <dsp:cNvPr id="0" name=""/>
        <dsp:cNvSpPr/>
      </dsp:nvSpPr>
      <dsp:spPr>
        <a:xfrm>
          <a:off x="3358525" y="549163"/>
          <a:ext cx="295087" cy="295087"/>
        </a:xfrm>
        <a:prstGeom prst="triangle">
          <a:avLst>
            <a:gd name="adj" fmla="val 100000"/>
          </a:avLst>
        </a:prstGeom>
        <a:solidFill>
          <a:schemeClr val="accent3">
            <a:hueOff val="-1905444"/>
            <a:satOff val="7599"/>
            <a:lumOff val="5294"/>
            <a:alphaOff val="0"/>
          </a:schemeClr>
        </a:solidFill>
        <a:ln w="19050" cap="rnd" cmpd="sng" algn="ctr">
          <a:solidFill>
            <a:schemeClr val="accent3">
              <a:hueOff val="-1905444"/>
              <a:satOff val="7599"/>
              <a:lumOff val="5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8B3F8-17B7-42C5-9EDD-EDE00BE37C61}">
      <dsp:nvSpPr>
        <dsp:cNvPr id="0" name=""/>
        <dsp:cNvSpPr/>
      </dsp:nvSpPr>
      <dsp:spPr>
        <a:xfrm rot="5400000">
          <a:off x="4178029" y="202931"/>
          <a:ext cx="1041081" cy="173233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-2540592"/>
            <a:satOff val="10132"/>
            <a:lumOff val="7059"/>
            <a:alphaOff val="0"/>
          </a:schemeClr>
        </a:solidFill>
        <a:ln w="19050" cap="rnd" cmpd="sng" algn="ctr">
          <a:solidFill>
            <a:schemeClr val="accent3">
              <a:hueOff val="-2540592"/>
              <a:satOff val="10132"/>
              <a:lumOff val="7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AC437-1CBF-4B6F-BEE1-77F5B57C61B8}">
      <dsp:nvSpPr>
        <dsp:cNvPr id="0" name=""/>
        <dsp:cNvSpPr/>
      </dsp:nvSpPr>
      <dsp:spPr>
        <a:xfrm>
          <a:off x="4004246" y="720526"/>
          <a:ext cx="1563963" cy="1370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300" b="1" kern="1200" dirty="0">
              <a:solidFill>
                <a:schemeClr val="bg1"/>
              </a:solidFill>
            </a:rPr>
            <a:t>3. PRE SELECCION. </a:t>
          </a:r>
        </a:p>
      </dsp:txBody>
      <dsp:txXfrm>
        <a:off x="4004246" y="720526"/>
        <a:ext cx="1563963" cy="1370905"/>
      </dsp:txXfrm>
    </dsp:sp>
    <dsp:sp modelId="{620DAD1F-92AE-4AF8-AA04-561394CB4F85}">
      <dsp:nvSpPr>
        <dsp:cNvPr id="0" name=""/>
        <dsp:cNvSpPr/>
      </dsp:nvSpPr>
      <dsp:spPr>
        <a:xfrm>
          <a:off x="5273122" y="75394"/>
          <a:ext cx="295087" cy="295087"/>
        </a:xfrm>
        <a:prstGeom prst="triangle">
          <a:avLst>
            <a:gd name="adj" fmla="val 100000"/>
          </a:avLst>
        </a:prstGeom>
        <a:solidFill>
          <a:schemeClr val="accent3">
            <a:hueOff val="-3175740"/>
            <a:satOff val="12665"/>
            <a:lumOff val="8823"/>
            <a:alphaOff val="0"/>
          </a:schemeClr>
        </a:solidFill>
        <a:ln w="19050" cap="rnd" cmpd="sng" algn="ctr">
          <a:solidFill>
            <a:schemeClr val="accent3">
              <a:hueOff val="-3175740"/>
              <a:satOff val="12665"/>
              <a:lumOff val="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9AF74-D4AB-4DD8-8104-6EE0E2C9C4EE}">
      <dsp:nvSpPr>
        <dsp:cNvPr id="0" name=""/>
        <dsp:cNvSpPr/>
      </dsp:nvSpPr>
      <dsp:spPr>
        <a:xfrm rot="5400000">
          <a:off x="6092625" y="-270837"/>
          <a:ext cx="1041081" cy="1732336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-3810888"/>
            <a:satOff val="15198"/>
            <a:lumOff val="10588"/>
            <a:alphaOff val="0"/>
          </a:schemeClr>
        </a:solidFill>
        <a:ln w="19050" cap="rnd" cmpd="sng" algn="ctr">
          <a:solidFill>
            <a:schemeClr val="accent3">
              <a:hueOff val="-3810888"/>
              <a:satOff val="15198"/>
              <a:lumOff val="10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DA55E-8A07-4A47-A6E8-E9E24B7591AA}">
      <dsp:nvSpPr>
        <dsp:cNvPr id="0" name=""/>
        <dsp:cNvSpPr/>
      </dsp:nvSpPr>
      <dsp:spPr>
        <a:xfrm>
          <a:off x="5918842" y="246757"/>
          <a:ext cx="1563963" cy="1370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bg1"/>
              </a:solidFill>
            </a:rPr>
            <a:t>4. ACOMPAÑAMIENTO</a:t>
          </a:r>
          <a:r>
            <a:rPr lang="es-CO" sz="1200" b="1" kern="1200" dirty="0"/>
            <a:t>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bg1"/>
              </a:solidFill>
            </a:rPr>
            <a:t>EMPRESARIAL</a:t>
          </a:r>
          <a:r>
            <a:rPr lang="es-CO" sz="1200" b="1" kern="1200" dirty="0"/>
            <a:t> </a:t>
          </a:r>
        </a:p>
      </dsp:txBody>
      <dsp:txXfrm>
        <a:off x="5918842" y="246757"/>
        <a:ext cx="1563963" cy="13709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CD6DE-5C11-4576-B76F-8604EA9BBFBF}">
      <dsp:nvSpPr>
        <dsp:cNvPr id="0" name=""/>
        <dsp:cNvSpPr/>
      </dsp:nvSpPr>
      <dsp:spPr>
        <a:xfrm>
          <a:off x="0" y="531041"/>
          <a:ext cx="7840874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FF3F98-368A-4468-AA43-094F52A16627}">
      <dsp:nvSpPr>
        <dsp:cNvPr id="0" name=""/>
        <dsp:cNvSpPr/>
      </dsp:nvSpPr>
      <dsp:spPr>
        <a:xfrm>
          <a:off x="392043" y="58721"/>
          <a:ext cx="5488611" cy="9446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456" tIns="0" rIns="20745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1. Bienes y servicios sostenibles provenientes de los recursos naturales.  </a:t>
          </a:r>
        </a:p>
      </dsp:txBody>
      <dsp:txXfrm>
        <a:off x="438157" y="104835"/>
        <a:ext cx="5396383" cy="852412"/>
      </dsp:txXfrm>
    </dsp:sp>
    <dsp:sp modelId="{540AF684-263A-48F1-ACD1-689FB2314A71}">
      <dsp:nvSpPr>
        <dsp:cNvPr id="0" name=""/>
        <dsp:cNvSpPr/>
      </dsp:nvSpPr>
      <dsp:spPr>
        <a:xfrm>
          <a:off x="0" y="1982561"/>
          <a:ext cx="7840874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-2191750"/>
              <a:satOff val="-2322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BD41FE-9751-4A88-9407-74FD06070E9C}">
      <dsp:nvSpPr>
        <dsp:cNvPr id="0" name=""/>
        <dsp:cNvSpPr/>
      </dsp:nvSpPr>
      <dsp:spPr>
        <a:xfrm>
          <a:off x="248410" y="1463009"/>
          <a:ext cx="5488611" cy="944640"/>
        </a:xfrm>
        <a:prstGeom prst="roundRect">
          <a:avLst/>
        </a:prstGeom>
        <a:solidFill>
          <a:schemeClr val="accent4">
            <a:hueOff val="-2191750"/>
            <a:satOff val="-2322"/>
            <a:lumOff val="-627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456" tIns="0" rIns="20745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/>
            <a:t>2. Rurales. </a:t>
          </a:r>
        </a:p>
      </dsp:txBody>
      <dsp:txXfrm>
        <a:off x="294524" y="1509123"/>
        <a:ext cx="5396383" cy="852412"/>
      </dsp:txXfrm>
    </dsp:sp>
    <dsp:sp modelId="{4C838DFA-5647-4BAC-AB60-6A7F3FA272FA}">
      <dsp:nvSpPr>
        <dsp:cNvPr id="0" name=""/>
        <dsp:cNvSpPr/>
      </dsp:nvSpPr>
      <dsp:spPr>
        <a:xfrm>
          <a:off x="0" y="3434081"/>
          <a:ext cx="7840874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-4383499"/>
              <a:satOff val="-4644"/>
              <a:lumOff val="-125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94DD5-27F8-45F9-8935-698B2C6357E7}">
      <dsp:nvSpPr>
        <dsp:cNvPr id="0" name=""/>
        <dsp:cNvSpPr/>
      </dsp:nvSpPr>
      <dsp:spPr>
        <a:xfrm>
          <a:off x="392043" y="2961761"/>
          <a:ext cx="5488611" cy="944640"/>
        </a:xfrm>
        <a:prstGeom prst="roundRect">
          <a:avLst/>
        </a:prstGeom>
        <a:solidFill>
          <a:schemeClr val="accent4">
            <a:hueOff val="-4383499"/>
            <a:satOff val="-4644"/>
            <a:lumOff val="-1254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456" tIns="0" rIns="20745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/>
            <a:t>3. Productivos. </a:t>
          </a:r>
        </a:p>
      </dsp:txBody>
      <dsp:txXfrm>
        <a:off x="438157" y="3007875"/>
        <a:ext cx="5396383" cy="852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2E87A-1B8A-42FC-988E-A751D0E14FE4}">
      <dsp:nvSpPr>
        <dsp:cNvPr id="0" name=""/>
        <dsp:cNvSpPr/>
      </dsp:nvSpPr>
      <dsp:spPr>
        <a:xfrm>
          <a:off x="2566282" y="568929"/>
          <a:ext cx="3898828" cy="3898828"/>
        </a:xfrm>
        <a:prstGeom prst="blockArc">
          <a:avLst>
            <a:gd name="adj1" fmla="val 12593805"/>
            <a:gd name="adj2" fmla="val 16149812"/>
            <a:gd name="adj3" fmla="val 4530"/>
          </a:avLst>
        </a:prstGeom>
        <a:solidFill>
          <a:schemeClr val="accent4">
            <a:hueOff val="-4383499"/>
            <a:satOff val="-4644"/>
            <a:lumOff val="-1254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74173-E1C9-405A-A8A9-8FF69D7EB9F3}">
      <dsp:nvSpPr>
        <dsp:cNvPr id="0" name=""/>
        <dsp:cNvSpPr/>
      </dsp:nvSpPr>
      <dsp:spPr>
        <a:xfrm>
          <a:off x="2564568" y="571904"/>
          <a:ext cx="3898828" cy="3898828"/>
        </a:xfrm>
        <a:prstGeom prst="blockArc">
          <a:avLst>
            <a:gd name="adj1" fmla="val 9000000"/>
            <a:gd name="adj2" fmla="val 12600000"/>
            <a:gd name="adj3" fmla="val 4530"/>
          </a:avLst>
        </a:prstGeom>
        <a:solidFill>
          <a:schemeClr val="accent4">
            <a:hueOff val="-3506799"/>
            <a:satOff val="-3715"/>
            <a:lumOff val="-1003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63FA8-500E-4C58-BEC8-5C9F3CEF5758}">
      <dsp:nvSpPr>
        <dsp:cNvPr id="0" name=""/>
        <dsp:cNvSpPr/>
      </dsp:nvSpPr>
      <dsp:spPr>
        <a:xfrm>
          <a:off x="2564568" y="571904"/>
          <a:ext cx="3898828" cy="3898828"/>
        </a:xfrm>
        <a:prstGeom prst="blockArc">
          <a:avLst>
            <a:gd name="adj1" fmla="val 5400000"/>
            <a:gd name="adj2" fmla="val 9000000"/>
            <a:gd name="adj3" fmla="val 4530"/>
          </a:avLst>
        </a:prstGeom>
        <a:solidFill>
          <a:schemeClr val="accent4">
            <a:hueOff val="-2630099"/>
            <a:satOff val="-2786"/>
            <a:lumOff val="-75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BC9C0-7E37-4C81-9F6A-06C78BDF68BE}">
      <dsp:nvSpPr>
        <dsp:cNvPr id="0" name=""/>
        <dsp:cNvSpPr/>
      </dsp:nvSpPr>
      <dsp:spPr>
        <a:xfrm>
          <a:off x="2564568" y="571904"/>
          <a:ext cx="3898828" cy="3898828"/>
        </a:xfrm>
        <a:prstGeom prst="blockArc">
          <a:avLst>
            <a:gd name="adj1" fmla="val 1800000"/>
            <a:gd name="adj2" fmla="val 5400000"/>
            <a:gd name="adj3" fmla="val 4530"/>
          </a:avLst>
        </a:prstGeom>
        <a:solidFill>
          <a:schemeClr val="accent4">
            <a:hueOff val="-1753400"/>
            <a:satOff val="-1858"/>
            <a:lumOff val="-501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E09323-77A7-4D13-BE0D-CFEF70706874}">
      <dsp:nvSpPr>
        <dsp:cNvPr id="0" name=""/>
        <dsp:cNvSpPr/>
      </dsp:nvSpPr>
      <dsp:spPr>
        <a:xfrm>
          <a:off x="2564568" y="571904"/>
          <a:ext cx="3898828" cy="3898828"/>
        </a:xfrm>
        <a:prstGeom prst="blockArc">
          <a:avLst>
            <a:gd name="adj1" fmla="val 19800000"/>
            <a:gd name="adj2" fmla="val 1800000"/>
            <a:gd name="adj3" fmla="val 4530"/>
          </a:avLst>
        </a:prstGeom>
        <a:solidFill>
          <a:schemeClr val="accent4">
            <a:hueOff val="-876700"/>
            <a:satOff val="-929"/>
            <a:lumOff val="-25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859118-6805-414B-88AA-21721F88CD61}">
      <dsp:nvSpPr>
        <dsp:cNvPr id="0" name=""/>
        <dsp:cNvSpPr/>
      </dsp:nvSpPr>
      <dsp:spPr>
        <a:xfrm>
          <a:off x="2562880" y="568975"/>
          <a:ext cx="3898828" cy="3898828"/>
        </a:xfrm>
        <a:prstGeom prst="blockArc">
          <a:avLst>
            <a:gd name="adj1" fmla="val 16155950"/>
            <a:gd name="adj2" fmla="val 19806098"/>
            <a:gd name="adj3" fmla="val 453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7A76BC-2EB6-47F6-A2A2-FE0FC98C3126}">
      <dsp:nvSpPr>
        <dsp:cNvPr id="0" name=""/>
        <dsp:cNvSpPr/>
      </dsp:nvSpPr>
      <dsp:spPr>
        <a:xfrm>
          <a:off x="3637855" y="1645191"/>
          <a:ext cx="1752253" cy="17522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/>
            <a:t>PLAN DE NEGOCIOS </a:t>
          </a:r>
        </a:p>
      </dsp:txBody>
      <dsp:txXfrm>
        <a:off x="3894467" y="1901803"/>
        <a:ext cx="1239029" cy="1239029"/>
      </dsp:txXfrm>
    </dsp:sp>
    <dsp:sp modelId="{40B589A8-DD2D-48D7-9A53-51BC4C28E55E}">
      <dsp:nvSpPr>
        <dsp:cNvPr id="0" name=""/>
        <dsp:cNvSpPr/>
      </dsp:nvSpPr>
      <dsp:spPr>
        <a:xfrm>
          <a:off x="3874593" y="0"/>
          <a:ext cx="1226577" cy="122657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GENERALIDADES</a:t>
          </a:r>
        </a:p>
      </dsp:txBody>
      <dsp:txXfrm>
        <a:off x="4054221" y="179628"/>
        <a:ext cx="867321" cy="867321"/>
      </dsp:txXfrm>
    </dsp:sp>
    <dsp:sp modelId="{B2196FEE-F980-4D52-B084-3CDD5538AA5E}">
      <dsp:nvSpPr>
        <dsp:cNvPr id="0" name=""/>
        <dsp:cNvSpPr/>
      </dsp:nvSpPr>
      <dsp:spPr>
        <a:xfrm>
          <a:off x="5550695" y="955400"/>
          <a:ext cx="1226577" cy="1226577"/>
        </a:xfrm>
        <a:prstGeom prst="ellipse">
          <a:avLst/>
        </a:prstGeom>
        <a:solidFill>
          <a:schemeClr val="accent4">
            <a:hueOff val="-876700"/>
            <a:satOff val="-929"/>
            <a:lumOff val="-251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MERCADOS</a:t>
          </a:r>
        </a:p>
      </dsp:txBody>
      <dsp:txXfrm>
        <a:off x="5730323" y="1135028"/>
        <a:ext cx="867321" cy="867321"/>
      </dsp:txXfrm>
    </dsp:sp>
    <dsp:sp modelId="{BF9CBBBF-0425-4335-8033-67B50F966309}">
      <dsp:nvSpPr>
        <dsp:cNvPr id="0" name=""/>
        <dsp:cNvSpPr/>
      </dsp:nvSpPr>
      <dsp:spPr>
        <a:xfrm>
          <a:off x="5550695" y="2860658"/>
          <a:ext cx="1226577" cy="1226577"/>
        </a:xfrm>
        <a:prstGeom prst="ellipse">
          <a:avLst/>
        </a:prstGeom>
        <a:solidFill>
          <a:schemeClr val="accent4">
            <a:hueOff val="-1753400"/>
            <a:satOff val="-1858"/>
            <a:lumOff val="-501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 dirty="0"/>
            <a:t>OPERACIONES </a:t>
          </a:r>
        </a:p>
      </dsp:txBody>
      <dsp:txXfrm>
        <a:off x="5730323" y="3040286"/>
        <a:ext cx="867321" cy="867321"/>
      </dsp:txXfrm>
    </dsp:sp>
    <dsp:sp modelId="{145E3D48-FC0F-4F94-B432-89170BA417D7}">
      <dsp:nvSpPr>
        <dsp:cNvPr id="0" name=""/>
        <dsp:cNvSpPr/>
      </dsp:nvSpPr>
      <dsp:spPr>
        <a:xfrm>
          <a:off x="3900693" y="3813287"/>
          <a:ext cx="1226577" cy="1226577"/>
        </a:xfrm>
        <a:prstGeom prst="ellipse">
          <a:avLst/>
        </a:prstGeom>
        <a:solidFill>
          <a:schemeClr val="accent4">
            <a:hueOff val="-2630099"/>
            <a:satOff val="-2786"/>
            <a:lumOff val="-752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ORGANIZACIION / LEGAL </a:t>
          </a:r>
        </a:p>
      </dsp:txBody>
      <dsp:txXfrm>
        <a:off x="4080321" y="3992915"/>
        <a:ext cx="867321" cy="867321"/>
      </dsp:txXfrm>
    </dsp:sp>
    <dsp:sp modelId="{3671C413-590E-4CA2-AA51-31E9DF35058F}">
      <dsp:nvSpPr>
        <dsp:cNvPr id="0" name=""/>
        <dsp:cNvSpPr/>
      </dsp:nvSpPr>
      <dsp:spPr>
        <a:xfrm>
          <a:off x="2250692" y="2860658"/>
          <a:ext cx="1226577" cy="1226577"/>
        </a:xfrm>
        <a:prstGeom prst="ellipse">
          <a:avLst/>
        </a:prstGeom>
        <a:solidFill>
          <a:schemeClr val="accent4">
            <a:hueOff val="-3506799"/>
            <a:satOff val="-3715"/>
            <a:lumOff val="-1003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FINANCIERO </a:t>
          </a:r>
        </a:p>
      </dsp:txBody>
      <dsp:txXfrm>
        <a:off x="2430320" y="3040286"/>
        <a:ext cx="867321" cy="867321"/>
      </dsp:txXfrm>
    </dsp:sp>
    <dsp:sp modelId="{26F67E5C-6044-402E-B94D-BEB03715583C}">
      <dsp:nvSpPr>
        <dsp:cNvPr id="0" name=""/>
        <dsp:cNvSpPr/>
      </dsp:nvSpPr>
      <dsp:spPr>
        <a:xfrm>
          <a:off x="2250692" y="955400"/>
          <a:ext cx="1226577" cy="1226577"/>
        </a:xfrm>
        <a:prstGeom prst="ellipse">
          <a:avLst/>
        </a:prstGeom>
        <a:solidFill>
          <a:schemeClr val="accent4">
            <a:hueOff val="-4383499"/>
            <a:satOff val="-4644"/>
            <a:lumOff val="-1254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RESUMEN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900" kern="1200"/>
            <a:t>EJECUTIVO</a:t>
          </a:r>
        </a:p>
      </dsp:txBody>
      <dsp:txXfrm>
        <a:off x="2430320" y="1135028"/>
        <a:ext cx="867321" cy="867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9C3D7-67E7-4F7A-87CA-65D17F6BEA47}" type="datetimeFigureOut">
              <a:rPr lang="es-CO" smtClean="0"/>
              <a:t>9/05/2019</a:t>
            </a:fld>
            <a:endParaRPr lang="es-CO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CO" dirty="0"/>
              <a:t>Integrantes: Juana Valentina Pulido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3320C-94FE-4876-8849-12D9168437BF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075681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A7974-8FB0-44B3-AD53-021F88F3DFC3}" type="datetimeFigureOut">
              <a:rPr lang="es-CO" smtClean="0"/>
              <a:t>9/05/2019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CO" dirty="0"/>
              <a:t>Integrantes: Juana Valentina Pulido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648E4-303E-46A5-83A7-6D855B81A0C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7724634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648E4-303E-46A5-83A7-6D855B81A0CA}" type="slidenum">
              <a:rPr lang="es-CO" smtClean="0"/>
              <a:t>2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Integrantes: Juana Valentina Pulido</a:t>
            </a:r>
          </a:p>
        </p:txBody>
      </p:sp>
    </p:spTree>
    <p:extLst>
      <p:ext uri="{BB962C8B-B14F-4D97-AF65-F5344CB8AC3E}">
        <p14:creationId xmlns:p14="http://schemas.microsoft.com/office/powerpoint/2010/main" val="2764743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18438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383" y="2182974"/>
            <a:ext cx="6348150" cy="2691076"/>
          </a:xfrm>
        </p:spPr>
        <p:txBody>
          <a:bodyPr anchor="b">
            <a:normAutofit/>
          </a:bodyPr>
          <a:lstStyle>
            <a:lvl1pPr algn="r">
              <a:defRPr sz="4888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383" y="4874053"/>
            <a:ext cx="6348150" cy="1561955"/>
          </a:xfrm>
        </p:spPr>
        <p:txBody>
          <a:bodyPr anchor="t">
            <a:normAutofit/>
          </a:bodyPr>
          <a:lstStyle>
            <a:lvl1pPr marL="0" indent="0" algn="r">
              <a:buNone/>
              <a:defRPr sz="2000" cap="all">
                <a:solidFill>
                  <a:schemeClr val="tx1"/>
                </a:solidFill>
              </a:defRPr>
            </a:lvl1pPr>
            <a:lvl2pPr marL="507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1396" y="6524222"/>
            <a:ext cx="1346649" cy="419893"/>
          </a:xfrm>
        </p:spPr>
        <p:txBody>
          <a:bodyPr/>
          <a:lstStyle/>
          <a:p>
            <a:fld id="{BE8561A0-515D-4599-9792-1A82E447C498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383" y="6524222"/>
            <a:ext cx="4368359" cy="419893"/>
          </a:xfrm>
        </p:spPr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32699" y="6524222"/>
            <a:ext cx="463834" cy="419893"/>
          </a:xfrm>
        </p:spPr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18578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14B9-33E4-41E5-9F4A-837BB960BCE8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9610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3" y="3676967"/>
            <a:ext cx="8634651" cy="1632340"/>
          </a:xfrm>
        </p:spPr>
        <p:txBody>
          <a:bodyPr anchor="b">
            <a:normAutofit/>
          </a:bodyPr>
          <a:lstStyle>
            <a:lvl1pPr algn="l">
              <a:defRPr sz="3555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2" y="5309307"/>
            <a:ext cx="8634651" cy="95619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84E-B43D-4FE7-AD12-C6A99F31B749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898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922" y="2380572"/>
            <a:ext cx="4236058" cy="405543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6515" y="2380572"/>
            <a:ext cx="4236058" cy="4055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3730-5834-4F82-85BF-20577AFD47BD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03802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5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960" y="2465255"/>
            <a:ext cx="3933389" cy="640425"/>
          </a:xfrm>
        </p:spPr>
        <p:txBody>
          <a:bodyPr anchor="b">
            <a:noAutofit/>
          </a:bodyPr>
          <a:lstStyle>
            <a:lvl1pPr marL="0" indent="0">
              <a:buNone/>
              <a:defRPr sz="2666" b="0"/>
            </a:lvl1pPr>
            <a:lvl2pPr marL="507903" indent="0">
              <a:buNone/>
              <a:defRPr sz="2222" b="1"/>
            </a:lvl2pPr>
            <a:lvl3pPr marL="1015807" indent="0">
              <a:buNone/>
              <a:defRPr sz="2000" b="1"/>
            </a:lvl3pPr>
            <a:lvl4pPr marL="1523710" indent="0">
              <a:buNone/>
              <a:defRPr sz="1777" b="1"/>
            </a:lvl4pPr>
            <a:lvl5pPr marL="2031614" indent="0">
              <a:buNone/>
              <a:defRPr sz="1777" b="1"/>
            </a:lvl5pPr>
            <a:lvl6pPr marL="2539517" indent="0">
              <a:buNone/>
              <a:defRPr sz="1777" b="1"/>
            </a:lvl6pPr>
            <a:lvl7pPr marL="3047421" indent="0">
              <a:buNone/>
              <a:defRPr sz="1777" b="1"/>
            </a:lvl7pPr>
            <a:lvl8pPr marL="3555324" indent="0">
              <a:buNone/>
              <a:defRPr sz="1777" b="1"/>
            </a:lvl8pPr>
            <a:lvl9pPr marL="4063228" indent="0">
              <a:buNone/>
              <a:defRPr sz="1777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21" y="3189777"/>
            <a:ext cx="4236058" cy="324623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33760" y="2465255"/>
            <a:ext cx="3908812" cy="640425"/>
          </a:xfrm>
        </p:spPr>
        <p:txBody>
          <a:bodyPr anchor="b">
            <a:noAutofit/>
          </a:bodyPr>
          <a:lstStyle>
            <a:lvl1pPr marL="0" indent="0">
              <a:buNone/>
              <a:defRPr sz="2666" b="0"/>
            </a:lvl1pPr>
            <a:lvl2pPr marL="507903" indent="0">
              <a:buNone/>
              <a:defRPr sz="2222" b="1"/>
            </a:lvl2pPr>
            <a:lvl3pPr marL="1015807" indent="0">
              <a:buNone/>
              <a:defRPr sz="2000" b="1"/>
            </a:lvl3pPr>
            <a:lvl4pPr marL="1523710" indent="0">
              <a:buNone/>
              <a:defRPr sz="1777" b="1"/>
            </a:lvl4pPr>
            <a:lvl5pPr marL="2031614" indent="0">
              <a:buNone/>
              <a:defRPr sz="1777" b="1"/>
            </a:lvl5pPr>
            <a:lvl6pPr marL="2539517" indent="0">
              <a:buNone/>
              <a:defRPr sz="1777" b="1"/>
            </a:lvl6pPr>
            <a:lvl7pPr marL="3047421" indent="0">
              <a:buNone/>
              <a:defRPr sz="1777" b="1"/>
            </a:lvl7pPr>
            <a:lvl8pPr marL="3555324" indent="0">
              <a:buNone/>
              <a:defRPr sz="1777" b="1"/>
            </a:lvl8pPr>
            <a:lvl9pPr marL="4063228" indent="0">
              <a:buNone/>
              <a:defRPr sz="1777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06514" y="3189777"/>
            <a:ext cx="4236058" cy="324623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8273-E706-4F3B-940C-A69CDED014C7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66385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677476"/>
            <a:ext cx="8634651" cy="1618412"/>
          </a:xfrm>
        </p:spPr>
        <p:txBody>
          <a:bodyPr>
            <a:normAutofit/>
          </a:bodyPr>
          <a:lstStyle>
            <a:lvl1pPr>
              <a:defRPr sz="355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1B55-53CA-41D5-8B31-FCBF0CE2773E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8350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1293-18FA-4669-A001-58876E50212F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96875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940" y="1731325"/>
            <a:ext cx="3180514" cy="1599591"/>
          </a:xfrm>
        </p:spPr>
        <p:txBody>
          <a:bodyPr anchor="b">
            <a:normAutofit/>
          </a:bodyPr>
          <a:lstStyle>
            <a:lvl1pPr algn="l">
              <a:defRPr sz="2666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6201" y="677476"/>
            <a:ext cx="5141391" cy="575853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940" y="3330917"/>
            <a:ext cx="3180514" cy="2051244"/>
          </a:xfrm>
        </p:spPr>
        <p:txBody>
          <a:bodyPr anchor="t">
            <a:normAutofit/>
          </a:bodyPr>
          <a:lstStyle>
            <a:lvl1pPr marL="0" indent="0">
              <a:buNone/>
              <a:defRPr sz="1555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F8058-7DE3-4DFB-8192-5C2772D5196E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73994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395" y="1928926"/>
            <a:ext cx="4551738" cy="1524318"/>
          </a:xfrm>
        </p:spPr>
        <p:txBody>
          <a:bodyPr anchor="b">
            <a:normAutofit/>
          </a:bodyPr>
          <a:lstStyle>
            <a:lvl1pPr algn="l">
              <a:defRPr sz="2666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7127" y="1016212"/>
            <a:ext cx="3555445" cy="5081059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777" dirty="0"/>
            </a:lvl1pPr>
          </a:lstStyle>
          <a:p>
            <a:pPr marL="0" lvl="0" indent="0" algn="ctr">
              <a:buNone/>
            </a:pPr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395" y="3453244"/>
            <a:ext cx="4551738" cy="2032423"/>
          </a:xfrm>
        </p:spPr>
        <p:txBody>
          <a:bodyPr anchor="t">
            <a:normAutofit/>
          </a:bodyPr>
          <a:lstStyle>
            <a:lvl1pPr marL="0" indent="0">
              <a:buNone/>
              <a:defRPr sz="1777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87B1B-81C2-47A7-91F9-CEE7DA777337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9833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5259835"/>
            <a:ext cx="8634651" cy="629840"/>
          </a:xfrm>
        </p:spPr>
        <p:txBody>
          <a:bodyPr anchor="b">
            <a:normAutofit/>
          </a:bodyPr>
          <a:lstStyle>
            <a:lvl1pPr algn="l">
              <a:defRPr sz="2222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5842" y="1035896"/>
            <a:ext cx="7618810" cy="351737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777"/>
            </a:lvl1pPr>
          </a:lstStyle>
          <a:p>
            <a:pPr marL="0" lvl="0" indent="0" algn="ctr">
              <a:buNone/>
            </a:pPr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922" y="5889675"/>
            <a:ext cx="8634651" cy="548683"/>
          </a:xfrm>
        </p:spPr>
        <p:txBody>
          <a:bodyPr>
            <a:normAutofit/>
          </a:bodyPr>
          <a:lstStyle>
            <a:lvl1pPr marL="0" indent="0">
              <a:buNone/>
              <a:defRPr sz="1555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83719-D6B7-46A5-A07E-81507E6C5BBE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7890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3472056"/>
          </a:xfrm>
        </p:spPr>
        <p:txBody>
          <a:bodyPr anchor="ctr">
            <a:normAutofit/>
          </a:bodyPr>
          <a:lstStyle>
            <a:lvl1pPr algn="l">
              <a:defRPr sz="3555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3" y="4827006"/>
            <a:ext cx="8634650" cy="1609002"/>
          </a:xfrm>
        </p:spPr>
        <p:txBody>
          <a:bodyPr anchor="ctr">
            <a:normAutofit/>
          </a:bodyPr>
          <a:lstStyle>
            <a:lvl1pPr marL="0" indent="0" algn="l">
              <a:buNone/>
              <a:defRPr sz="2222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DD68-9FAE-4C5D-AA19-821A86440DD9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03277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8589" y="798070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8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3991" y="3058049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87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642" y="677477"/>
            <a:ext cx="7877988" cy="3048634"/>
          </a:xfrm>
        </p:spPr>
        <p:txBody>
          <a:bodyPr anchor="ctr">
            <a:normAutofit/>
          </a:bodyPr>
          <a:lstStyle>
            <a:lvl1pPr algn="l">
              <a:defRPr sz="3555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8352" y="3726109"/>
            <a:ext cx="7638954" cy="423422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777"/>
            </a:lvl1pPr>
            <a:lvl2pPr marL="507903" indent="0">
              <a:buFontTx/>
              <a:buNone/>
              <a:defRPr/>
            </a:lvl2pPr>
            <a:lvl3pPr marL="1015807" indent="0">
              <a:buFontTx/>
              <a:buNone/>
              <a:defRPr/>
            </a:lvl3pPr>
            <a:lvl4pPr marL="1523710" indent="0">
              <a:buFontTx/>
              <a:buNone/>
              <a:defRPr/>
            </a:lvl4pPr>
            <a:lvl5pPr marL="2031614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549" y="4827006"/>
            <a:ext cx="8634651" cy="1609002"/>
          </a:xfrm>
        </p:spPr>
        <p:txBody>
          <a:bodyPr anchor="ctr">
            <a:normAutofit/>
          </a:bodyPr>
          <a:lstStyle>
            <a:lvl1pPr marL="0" indent="0" algn="l">
              <a:buNone/>
              <a:defRPr sz="2222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8CED8-6A33-44E5-A09F-13D021FD74CB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70638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3658149"/>
            <a:ext cx="8634652" cy="1632340"/>
          </a:xfrm>
        </p:spPr>
        <p:txBody>
          <a:bodyPr anchor="b">
            <a:normAutofit/>
          </a:bodyPr>
          <a:lstStyle>
            <a:lvl1pPr algn="l">
              <a:defRPr sz="3111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5290489"/>
            <a:ext cx="8634653" cy="95619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E2EAB-9112-419D-BEEB-128B5F38C92B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27134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8589" y="798070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8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93991" y="3058049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87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642" y="677477"/>
            <a:ext cx="7877988" cy="3048634"/>
          </a:xfrm>
        </p:spPr>
        <p:txBody>
          <a:bodyPr anchor="ctr">
            <a:normAutofit/>
          </a:bodyPr>
          <a:lstStyle>
            <a:lvl1pPr algn="l">
              <a:defRPr sz="3555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21" y="4318900"/>
            <a:ext cx="8634652" cy="9879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22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5306884"/>
            <a:ext cx="8634652" cy="1129124"/>
          </a:xfrm>
        </p:spPr>
        <p:txBody>
          <a:bodyPr anchor="t">
            <a:normAutofit/>
          </a:bodyPr>
          <a:lstStyle>
            <a:lvl1pPr marL="0" indent="0" algn="l">
              <a:buNone/>
              <a:defRPr sz="1777">
                <a:solidFill>
                  <a:schemeClr val="tx1"/>
                </a:solidFill>
              </a:defRPr>
            </a:lvl1pPr>
            <a:lvl2pPr marL="50790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668F2-670D-4279-9DC1-36154EE7F92E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21136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64" y="677477"/>
            <a:ext cx="8634652" cy="304863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111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5964" y="3895479"/>
            <a:ext cx="8634652" cy="93152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22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63" y="4827006"/>
            <a:ext cx="8634652" cy="1609002"/>
          </a:xfrm>
        </p:spPr>
        <p:txBody>
          <a:bodyPr anchor="t">
            <a:normAutofit/>
          </a:bodyPr>
          <a:lstStyle>
            <a:lvl1pPr marL="0" indent="0" algn="l">
              <a:buNone/>
              <a:defRPr sz="1777">
                <a:solidFill>
                  <a:schemeClr val="tx1"/>
                </a:solidFill>
              </a:defRPr>
            </a:lvl1pPr>
            <a:lvl2pPr marL="50790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FD0A-A9D3-4E4F-AF7B-11A1472064EE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17451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7921" y="677476"/>
            <a:ext cx="8634651" cy="1618412"/>
          </a:xfrm>
        </p:spPr>
        <p:txBody>
          <a:bodyPr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EF02-3803-4755-A67E-3778974F4B2F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19886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9950" y="677475"/>
            <a:ext cx="1862621" cy="5758534"/>
          </a:xfrm>
        </p:spPr>
        <p:txBody>
          <a:bodyPr vert="eaVert"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7921" y="677475"/>
            <a:ext cx="6654720" cy="5758533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0310-F1F4-4A44-A06E-01CF73E63184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70169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18438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383" y="2182974"/>
            <a:ext cx="6348150" cy="2691076"/>
          </a:xfrm>
        </p:spPr>
        <p:txBody>
          <a:bodyPr anchor="b">
            <a:normAutofit/>
          </a:bodyPr>
          <a:lstStyle>
            <a:lvl1pPr algn="r">
              <a:defRPr sz="4888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383" y="4874053"/>
            <a:ext cx="6348150" cy="1561955"/>
          </a:xfrm>
        </p:spPr>
        <p:txBody>
          <a:bodyPr anchor="t">
            <a:normAutofit/>
          </a:bodyPr>
          <a:lstStyle>
            <a:lvl1pPr marL="0" indent="0" algn="r">
              <a:buNone/>
              <a:defRPr sz="2000" cap="all">
                <a:solidFill>
                  <a:schemeClr val="tx1"/>
                </a:solidFill>
              </a:defRPr>
            </a:lvl1pPr>
            <a:lvl2pPr marL="507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1396" y="6524222"/>
            <a:ext cx="1346649" cy="419893"/>
          </a:xfrm>
        </p:spPr>
        <p:txBody>
          <a:bodyPr/>
          <a:lstStyle/>
          <a:p>
            <a:fld id="{C90084CD-FE8C-4ECA-B869-4FEAF3DD9367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383" y="6524222"/>
            <a:ext cx="4368359" cy="419893"/>
          </a:xfrm>
        </p:spPr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32699" y="6524222"/>
            <a:ext cx="463834" cy="419893"/>
          </a:xfrm>
        </p:spPr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06964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93F0-37DE-4049-B85B-A46C36131BB4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698697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3" y="3676967"/>
            <a:ext cx="8634651" cy="1632340"/>
          </a:xfrm>
        </p:spPr>
        <p:txBody>
          <a:bodyPr anchor="b">
            <a:normAutofit/>
          </a:bodyPr>
          <a:lstStyle>
            <a:lvl1pPr algn="l">
              <a:defRPr sz="3555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2" y="5309307"/>
            <a:ext cx="8634651" cy="95619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DAA-F654-41C4-9EC4-96F1357421B3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68884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922" y="2380572"/>
            <a:ext cx="4236058" cy="405543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6515" y="2380572"/>
            <a:ext cx="4236058" cy="4055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6C5-7623-41DA-A378-B6AA6DE60B14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94602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5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960" y="2465255"/>
            <a:ext cx="3933389" cy="640425"/>
          </a:xfrm>
        </p:spPr>
        <p:txBody>
          <a:bodyPr anchor="b">
            <a:noAutofit/>
          </a:bodyPr>
          <a:lstStyle>
            <a:lvl1pPr marL="0" indent="0">
              <a:buNone/>
              <a:defRPr sz="2666" b="0"/>
            </a:lvl1pPr>
            <a:lvl2pPr marL="507903" indent="0">
              <a:buNone/>
              <a:defRPr sz="2222" b="1"/>
            </a:lvl2pPr>
            <a:lvl3pPr marL="1015807" indent="0">
              <a:buNone/>
              <a:defRPr sz="2000" b="1"/>
            </a:lvl3pPr>
            <a:lvl4pPr marL="1523710" indent="0">
              <a:buNone/>
              <a:defRPr sz="1777" b="1"/>
            </a:lvl4pPr>
            <a:lvl5pPr marL="2031614" indent="0">
              <a:buNone/>
              <a:defRPr sz="1777" b="1"/>
            </a:lvl5pPr>
            <a:lvl6pPr marL="2539517" indent="0">
              <a:buNone/>
              <a:defRPr sz="1777" b="1"/>
            </a:lvl6pPr>
            <a:lvl7pPr marL="3047421" indent="0">
              <a:buNone/>
              <a:defRPr sz="1777" b="1"/>
            </a:lvl7pPr>
            <a:lvl8pPr marL="3555324" indent="0">
              <a:buNone/>
              <a:defRPr sz="1777" b="1"/>
            </a:lvl8pPr>
            <a:lvl9pPr marL="4063228" indent="0">
              <a:buNone/>
              <a:defRPr sz="1777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21" y="3189777"/>
            <a:ext cx="4236058" cy="324623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33760" y="2465255"/>
            <a:ext cx="3908812" cy="640425"/>
          </a:xfrm>
        </p:spPr>
        <p:txBody>
          <a:bodyPr anchor="b">
            <a:noAutofit/>
          </a:bodyPr>
          <a:lstStyle>
            <a:lvl1pPr marL="0" indent="0">
              <a:buNone/>
              <a:defRPr sz="2666" b="0"/>
            </a:lvl1pPr>
            <a:lvl2pPr marL="507903" indent="0">
              <a:buNone/>
              <a:defRPr sz="2222" b="1"/>
            </a:lvl2pPr>
            <a:lvl3pPr marL="1015807" indent="0">
              <a:buNone/>
              <a:defRPr sz="2000" b="1"/>
            </a:lvl3pPr>
            <a:lvl4pPr marL="1523710" indent="0">
              <a:buNone/>
              <a:defRPr sz="1777" b="1"/>
            </a:lvl4pPr>
            <a:lvl5pPr marL="2031614" indent="0">
              <a:buNone/>
              <a:defRPr sz="1777" b="1"/>
            </a:lvl5pPr>
            <a:lvl6pPr marL="2539517" indent="0">
              <a:buNone/>
              <a:defRPr sz="1777" b="1"/>
            </a:lvl6pPr>
            <a:lvl7pPr marL="3047421" indent="0">
              <a:buNone/>
              <a:defRPr sz="1777" b="1"/>
            </a:lvl7pPr>
            <a:lvl8pPr marL="3555324" indent="0">
              <a:buNone/>
              <a:defRPr sz="1777" b="1"/>
            </a:lvl8pPr>
            <a:lvl9pPr marL="4063228" indent="0">
              <a:buNone/>
              <a:defRPr sz="1777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06514" y="3189777"/>
            <a:ext cx="4236058" cy="324623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1ABEF-5FA6-4D34-AA1D-5F388C28CA79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046266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677476"/>
            <a:ext cx="8634651" cy="1618412"/>
          </a:xfrm>
        </p:spPr>
        <p:txBody>
          <a:bodyPr>
            <a:normAutofit/>
          </a:bodyPr>
          <a:lstStyle>
            <a:lvl1pPr>
              <a:defRPr sz="355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1FC1-F118-4EF0-AF35-D5EFE4303A4C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927524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9A45A-492A-4ECF-8BCF-AF5C7205B160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82515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940" y="1731325"/>
            <a:ext cx="3180514" cy="1599591"/>
          </a:xfrm>
        </p:spPr>
        <p:txBody>
          <a:bodyPr anchor="b">
            <a:normAutofit/>
          </a:bodyPr>
          <a:lstStyle>
            <a:lvl1pPr algn="l">
              <a:defRPr sz="2666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6201" y="677476"/>
            <a:ext cx="5141391" cy="575853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940" y="3330917"/>
            <a:ext cx="3180514" cy="2051244"/>
          </a:xfrm>
        </p:spPr>
        <p:txBody>
          <a:bodyPr anchor="t">
            <a:normAutofit/>
          </a:bodyPr>
          <a:lstStyle>
            <a:lvl1pPr marL="0" indent="0">
              <a:buNone/>
              <a:defRPr sz="1555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8B871-A555-4B35-A34D-4C22CDBBB4C8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57767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395" y="1928926"/>
            <a:ext cx="4551738" cy="1524318"/>
          </a:xfrm>
        </p:spPr>
        <p:txBody>
          <a:bodyPr anchor="b">
            <a:normAutofit/>
          </a:bodyPr>
          <a:lstStyle>
            <a:lvl1pPr algn="l">
              <a:defRPr sz="2666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7127" y="1016212"/>
            <a:ext cx="3555445" cy="5081059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777" dirty="0"/>
            </a:lvl1pPr>
          </a:lstStyle>
          <a:p>
            <a:pPr marL="0" lvl="0" indent="0" algn="ctr">
              <a:buNone/>
            </a:pPr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395" y="3453244"/>
            <a:ext cx="4551738" cy="2032423"/>
          </a:xfrm>
        </p:spPr>
        <p:txBody>
          <a:bodyPr anchor="t">
            <a:normAutofit/>
          </a:bodyPr>
          <a:lstStyle>
            <a:lvl1pPr marL="0" indent="0">
              <a:buNone/>
              <a:defRPr sz="1777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DE85-635C-4FBD-BA0A-DEA1E9DE129E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530084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5259835"/>
            <a:ext cx="8634651" cy="629840"/>
          </a:xfrm>
        </p:spPr>
        <p:txBody>
          <a:bodyPr anchor="b">
            <a:normAutofit/>
          </a:bodyPr>
          <a:lstStyle>
            <a:lvl1pPr algn="l">
              <a:defRPr sz="2222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5842" y="1035896"/>
            <a:ext cx="7618810" cy="351737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777"/>
            </a:lvl1pPr>
          </a:lstStyle>
          <a:p>
            <a:pPr marL="0" lvl="0" indent="0" algn="ctr">
              <a:buNone/>
            </a:pPr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922" y="5889675"/>
            <a:ext cx="8634651" cy="548683"/>
          </a:xfrm>
        </p:spPr>
        <p:txBody>
          <a:bodyPr>
            <a:normAutofit/>
          </a:bodyPr>
          <a:lstStyle>
            <a:lvl1pPr marL="0" indent="0">
              <a:buNone/>
              <a:defRPr sz="1555"/>
            </a:lvl1pPr>
            <a:lvl2pPr marL="507903" indent="0">
              <a:buNone/>
              <a:defRPr sz="1333"/>
            </a:lvl2pPr>
            <a:lvl3pPr marL="1015807" indent="0">
              <a:buNone/>
              <a:defRPr sz="1111"/>
            </a:lvl3pPr>
            <a:lvl4pPr marL="1523710" indent="0">
              <a:buNone/>
              <a:defRPr sz="1000"/>
            </a:lvl4pPr>
            <a:lvl5pPr marL="2031614" indent="0">
              <a:buNone/>
              <a:defRPr sz="1000"/>
            </a:lvl5pPr>
            <a:lvl6pPr marL="2539517" indent="0">
              <a:buNone/>
              <a:defRPr sz="1000"/>
            </a:lvl6pPr>
            <a:lvl7pPr marL="3047421" indent="0">
              <a:buNone/>
              <a:defRPr sz="1000"/>
            </a:lvl7pPr>
            <a:lvl8pPr marL="3555324" indent="0">
              <a:buNone/>
              <a:defRPr sz="1000"/>
            </a:lvl8pPr>
            <a:lvl9pPr marL="4063228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CBDD-251D-49FC-8128-674F2E3C77C3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060881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3472056"/>
          </a:xfrm>
        </p:spPr>
        <p:txBody>
          <a:bodyPr anchor="ctr">
            <a:normAutofit/>
          </a:bodyPr>
          <a:lstStyle>
            <a:lvl1pPr algn="l">
              <a:defRPr sz="3555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3" y="4827006"/>
            <a:ext cx="8634650" cy="1609002"/>
          </a:xfrm>
        </p:spPr>
        <p:txBody>
          <a:bodyPr anchor="ctr">
            <a:normAutofit/>
          </a:bodyPr>
          <a:lstStyle>
            <a:lvl1pPr marL="0" indent="0" algn="l">
              <a:buNone/>
              <a:defRPr sz="2222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E9510-7530-439F-8CB0-4187DF16641C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363863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3991" y="3058049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87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589" y="798070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8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6642" y="677477"/>
            <a:ext cx="7877988" cy="3048634"/>
          </a:xfrm>
        </p:spPr>
        <p:txBody>
          <a:bodyPr anchor="ctr">
            <a:normAutofit/>
          </a:bodyPr>
          <a:lstStyle>
            <a:lvl1pPr algn="l">
              <a:defRPr sz="3555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8352" y="3726109"/>
            <a:ext cx="7638954" cy="423422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777"/>
            </a:lvl1pPr>
            <a:lvl2pPr marL="507903" indent="0">
              <a:buFontTx/>
              <a:buNone/>
              <a:defRPr/>
            </a:lvl2pPr>
            <a:lvl3pPr marL="1015807" indent="0">
              <a:buFontTx/>
              <a:buNone/>
              <a:defRPr/>
            </a:lvl3pPr>
            <a:lvl4pPr marL="1523710" indent="0">
              <a:buFontTx/>
              <a:buNone/>
              <a:defRPr/>
            </a:lvl4pPr>
            <a:lvl5pPr marL="2031614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549" y="4827006"/>
            <a:ext cx="8634651" cy="1609002"/>
          </a:xfrm>
        </p:spPr>
        <p:txBody>
          <a:bodyPr anchor="ctr">
            <a:normAutofit/>
          </a:bodyPr>
          <a:lstStyle>
            <a:lvl1pPr marL="0" indent="0" algn="l">
              <a:buNone/>
              <a:defRPr sz="2222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63725-06F8-4CF5-ACB3-4989A2BDF6C8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878191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22" y="3658149"/>
            <a:ext cx="8634652" cy="1632340"/>
          </a:xfrm>
        </p:spPr>
        <p:txBody>
          <a:bodyPr anchor="b">
            <a:normAutofit/>
          </a:bodyPr>
          <a:lstStyle>
            <a:lvl1pPr algn="l">
              <a:defRPr sz="3111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5290489"/>
            <a:ext cx="8634653" cy="95619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507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3B824-144A-49D7-8ECC-D3D0BFB9B332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65857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3991" y="3058049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87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589" y="798070"/>
            <a:ext cx="508053" cy="649887"/>
          </a:xfrm>
          <a:prstGeom prst="rect">
            <a:avLst/>
          </a:prstGeom>
        </p:spPr>
        <p:txBody>
          <a:bodyPr vert="horz" lIns="101584" tIns="50792" rIns="101584" bIns="507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8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6642" y="677477"/>
            <a:ext cx="7877988" cy="3048634"/>
          </a:xfrm>
        </p:spPr>
        <p:txBody>
          <a:bodyPr anchor="ctr">
            <a:normAutofit/>
          </a:bodyPr>
          <a:lstStyle>
            <a:lvl1pPr algn="l">
              <a:defRPr sz="3555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21" y="4318900"/>
            <a:ext cx="8634652" cy="9879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22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5306884"/>
            <a:ext cx="8634652" cy="1129124"/>
          </a:xfrm>
        </p:spPr>
        <p:txBody>
          <a:bodyPr anchor="t">
            <a:normAutofit/>
          </a:bodyPr>
          <a:lstStyle>
            <a:lvl1pPr marL="0" indent="0" algn="l">
              <a:buNone/>
              <a:defRPr sz="1777">
                <a:solidFill>
                  <a:schemeClr val="tx1"/>
                </a:solidFill>
              </a:defRPr>
            </a:lvl1pPr>
            <a:lvl2pPr marL="50790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A7D02-FFF3-4FFB-8ECB-8A98D46C8530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94610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64" y="677477"/>
            <a:ext cx="8634652" cy="304863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111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5964" y="3895479"/>
            <a:ext cx="8634652" cy="93152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22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63" y="4827006"/>
            <a:ext cx="8634652" cy="1609002"/>
          </a:xfrm>
        </p:spPr>
        <p:txBody>
          <a:bodyPr anchor="t">
            <a:normAutofit/>
          </a:bodyPr>
          <a:lstStyle>
            <a:lvl1pPr marL="0" indent="0" algn="l">
              <a:buNone/>
              <a:defRPr sz="1777">
                <a:solidFill>
                  <a:schemeClr val="tx1"/>
                </a:solidFill>
              </a:defRPr>
            </a:lvl1pPr>
            <a:lvl2pPr marL="507903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2pPr>
            <a:lvl3pPr marL="1015807" indent="0">
              <a:buNone/>
              <a:defRPr sz="1777">
                <a:solidFill>
                  <a:schemeClr val="tx1">
                    <a:tint val="75000"/>
                  </a:schemeClr>
                </a:solidFill>
              </a:defRPr>
            </a:lvl3pPr>
            <a:lvl4pPr marL="1523710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4pPr>
            <a:lvl5pPr marL="2031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5pPr>
            <a:lvl6pPr marL="2539517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6pPr>
            <a:lvl7pPr marL="3047421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7pPr>
            <a:lvl8pPr marL="355532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8pPr>
            <a:lvl9pPr marL="4063228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0DE1-D844-4334-A689-AF6F6C60080E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415309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7921" y="677476"/>
            <a:ext cx="8634651" cy="1618412"/>
          </a:xfrm>
        </p:spPr>
        <p:txBody>
          <a:bodyPr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AABFB-FB83-462A-BC19-963CB8A6B3CE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379002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0"/>
            <a:ext cx="10130195" cy="762158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9950" y="677475"/>
            <a:ext cx="1862621" cy="5758534"/>
          </a:xfrm>
        </p:spPr>
        <p:txBody>
          <a:bodyPr vert="eaVert">
            <a:normAutofit/>
          </a:bodyPr>
          <a:lstStyle>
            <a:lvl1pPr>
              <a:defRPr sz="311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7921" y="677475"/>
            <a:ext cx="6654720" cy="5758533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B057-C384-4EA0-B0FE-9D491A233BC5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72987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7921" y="677476"/>
            <a:ext cx="8634651" cy="161841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2380572"/>
            <a:ext cx="8634651" cy="4055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7437" y="6524222"/>
            <a:ext cx="1346649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D5E5AC-A2F5-465D-A169-58D68F4AC31B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7921" y="6524222"/>
            <a:ext cx="6654861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78739" y="6524222"/>
            <a:ext cx="463834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8842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</p:sldLayoutIdLst>
  <p:hf sldNum="0" hdr="0" dt="0"/>
  <p:txStyles>
    <p:titleStyle>
      <a:lvl1pPr algn="l" defTabSz="507903" rtl="0" eaLnBrk="1" latinLnBrk="0" hangingPunct="1">
        <a:spcBef>
          <a:spcPct val="0"/>
        </a:spcBef>
        <a:buNone/>
        <a:defRPr sz="3555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17440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825343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777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333247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55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14174" indent="-190464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222078" indent="-190464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793469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301373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809276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317180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03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807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710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614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517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421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324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228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7921" y="677476"/>
            <a:ext cx="8634651" cy="161841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21" y="2380572"/>
            <a:ext cx="8634651" cy="4055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7437" y="6524222"/>
            <a:ext cx="1346649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D5E5AC-A2F5-465D-A169-58D68F4AC31B}" type="datetime1">
              <a:rPr lang="es-CO" smtClean="0"/>
              <a:t>9/05/2019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7921" y="6524222"/>
            <a:ext cx="6654861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s-CO" dirty="0"/>
              <a:t>ORGANIZACIONES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78739" y="6524222"/>
            <a:ext cx="463834" cy="419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1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0B52DE-59A1-4B40-9A76-DF53B78117F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84361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</p:sldLayoutIdLst>
  <p:hf sldNum="0" hdr="0" dt="0"/>
  <p:txStyles>
    <p:titleStyle>
      <a:lvl1pPr algn="l" defTabSz="507903" rtl="0" eaLnBrk="1" latinLnBrk="0" hangingPunct="1">
        <a:spcBef>
          <a:spcPct val="0"/>
        </a:spcBef>
        <a:buNone/>
        <a:defRPr sz="3555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17440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825343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777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333247" indent="-317440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55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14174" indent="-190464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222078" indent="-190464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793469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301373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809276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317180" indent="-253952" algn="l" defTabSz="507903" rtl="0" eaLnBrk="1" latinLnBrk="0" hangingPunct="1">
        <a:spcBef>
          <a:spcPts val="0"/>
        </a:spcBef>
        <a:spcAft>
          <a:spcPts val="1111"/>
        </a:spcAft>
        <a:buClr>
          <a:schemeClr val="tx1"/>
        </a:buClr>
        <a:buSzPct val="100000"/>
        <a:buFont typeface="Arial"/>
        <a:buChar char="•"/>
        <a:defRPr sz="133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03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807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710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614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517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421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324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228" algn="l" defTabSz="50790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>
          <a:xfrm>
            <a:off x="701423" y="5914622"/>
            <a:ext cx="4368359" cy="419893"/>
          </a:xfrm>
        </p:spPr>
        <p:txBody>
          <a:bodyPr/>
          <a:lstStyle/>
          <a:p>
            <a:r>
              <a:rPr lang="es-CO" dirty="0"/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32064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592164" y="2094760"/>
            <a:ext cx="6176675" cy="3947234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txBody>
          <a:bodyPr wrap="square">
            <a:spAutoFit/>
          </a:bodyPr>
          <a:lstStyle/>
          <a:p>
            <a:r>
              <a:rPr lang="es-CO" sz="40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CONVOCATORIA FORTALECIMIENTO </a:t>
            </a:r>
            <a:r>
              <a:rPr lang="es-CO" sz="4000" b="1" dirty="0" smtClean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IDEAS </a:t>
            </a:r>
            <a:r>
              <a:rPr lang="es-CO" sz="40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EMPRENDIMIENTO E INNOVACIÓN</a:t>
            </a:r>
          </a:p>
          <a:p>
            <a:r>
              <a:rPr lang="es-CO" b="1" dirty="0"/>
              <a:t> </a:t>
            </a:r>
            <a:endParaRPr lang="es-CO" dirty="0"/>
          </a:p>
          <a:p>
            <a:pPr>
              <a:lnSpc>
                <a:spcPts val="3900"/>
              </a:lnSpc>
            </a:pPr>
            <a:endParaRPr lang="es-CO" sz="4000" b="1" dirty="0">
              <a:solidFill>
                <a:srgbClr val="FFFF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>
          <a:xfrm>
            <a:off x="1632110" y="6524222"/>
            <a:ext cx="4368359" cy="790978"/>
          </a:xfrm>
        </p:spPr>
        <p:txBody>
          <a:bodyPr/>
          <a:lstStyle/>
          <a:p>
            <a:r>
              <a:rPr lang="es-MX" sz="2000" b="1" dirty="0" smtClean="0">
                <a:solidFill>
                  <a:srgbClr val="FFFF00"/>
                </a:solidFill>
              </a:rPr>
              <a:t>CONSTRUYENDO </a:t>
            </a:r>
            <a:r>
              <a:rPr lang="es-MX" sz="2000" b="1" dirty="0">
                <a:solidFill>
                  <a:srgbClr val="FFFF00"/>
                </a:solidFill>
              </a:rPr>
              <a:t>EMPRENDIMIENTO </a:t>
            </a:r>
            <a:endParaRPr lang="es-CO" sz="2000" b="1" dirty="0">
              <a:solidFill>
                <a:srgbClr val="FFFF00"/>
              </a:solidFill>
            </a:endParaRPr>
          </a:p>
          <a:p>
            <a:endParaRPr lang="es-CO" sz="2000" b="1" dirty="0">
              <a:solidFill>
                <a:srgbClr val="FFFF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484223" y="5636777"/>
            <a:ext cx="4284616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C000"/>
                </a:solidFill>
              </a:rPr>
              <a:t>Presentado por: </a:t>
            </a:r>
            <a:r>
              <a:rPr lang="es-ES" b="1" dirty="0" err="1" smtClean="0">
                <a:solidFill>
                  <a:srgbClr val="FFC000"/>
                </a:solidFill>
              </a:rPr>
              <a:t>Angela</a:t>
            </a:r>
            <a:r>
              <a:rPr lang="es-ES" b="1" dirty="0" smtClean="0">
                <a:solidFill>
                  <a:srgbClr val="FFC000"/>
                </a:solidFill>
              </a:rPr>
              <a:t> Salcedo Vargas</a:t>
            </a:r>
          </a:p>
          <a:p>
            <a:r>
              <a:rPr lang="es-ES" b="1" dirty="0" smtClean="0">
                <a:solidFill>
                  <a:srgbClr val="FFC000"/>
                </a:solidFill>
              </a:rPr>
              <a:t>Docente tiempo completo Centro de emprendimiento empresarial CEDE</a:t>
            </a:r>
            <a:endParaRPr lang="es-CO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16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969300" y="3033658"/>
            <a:ext cx="4921460" cy="154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900"/>
              </a:lnSpc>
            </a:pPr>
            <a:r>
              <a:rPr lang="es-CO" sz="3000" b="1" dirty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RUTA CONVOCATORIA “</a:t>
            </a:r>
            <a:r>
              <a:rPr lang="es-MX" sz="3000" b="1" dirty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CONSTRUYE EMPRENDIMIENTO</a:t>
            </a:r>
            <a:r>
              <a:rPr lang="es-MX" sz="3000" b="1" dirty="0" smtClean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endParaRPr lang="es-CO" sz="3000" b="1" dirty="0">
              <a:solidFill>
                <a:srgbClr val="007A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>
                <a:solidFill>
                  <a:schemeClr val="bg1"/>
                </a:solidFill>
              </a:rPr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35178189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grpSp>
        <p:nvGrpSpPr>
          <p:cNvPr id="4" name="19 Grupo"/>
          <p:cNvGrpSpPr/>
          <p:nvPr/>
        </p:nvGrpSpPr>
        <p:grpSpPr>
          <a:xfrm>
            <a:off x="972457" y="1315697"/>
            <a:ext cx="8360229" cy="2030266"/>
            <a:chOff x="0" y="0"/>
            <a:chExt cx="5664200" cy="1485900"/>
          </a:xfrm>
        </p:grpSpPr>
        <p:sp>
          <p:nvSpPr>
            <p:cNvPr id="6" name="10 Rectángulo redondeado"/>
            <p:cNvSpPr/>
            <p:nvPr/>
          </p:nvSpPr>
          <p:spPr>
            <a:xfrm>
              <a:off x="0" y="0"/>
              <a:ext cx="2171700" cy="5461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CO" sz="18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HOJA DE RUTA </a:t>
              </a:r>
              <a:endParaRPr lang="es-CO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13 Flecha curvada hacia arriba"/>
            <p:cNvSpPr/>
            <p:nvPr/>
          </p:nvSpPr>
          <p:spPr>
            <a:xfrm>
              <a:off x="1409700" y="711200"/>
              <a:ext cx="1866900" cy="774700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CO"/>
            </a:p>
          </p:txBody>
        </p:sp>
        <p:sp>
          <p:nvSpPr>
            <p:cNvPr id="8" name="18 Rectángulo"/>
            <p:cNvSpPr/>
            <p:nvPr/>
          </p:nvSpPr>
          <p:spPr>
            <a:xfrm>
              <a:off x="3467100" y="190500"/>
              <a:ext cx="2197100" cy="9779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CO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Plan que establece a grandes rasgos la secuencia de pasos para alcanzar el objetivo de la convocatoria. </a:t>
              </a:r>
              <a:endParaRPr lang="es-CO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049277928"/>
              </p:ext>
            </p:extLst>
          </p:nvPr>
        </p:nvGraphicFramePr>
        <p:xfrm>
          <a:off x="1614442" y="3683242"/>
          <a:ext cx="7486015" cy="3113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161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715894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u="sng" dirty="0">
                <a:solidFill>
                  <a:srgbClr val="00B050"/>
                </a:solidFill>
              </a:rPr>
              <a:t>APERTURA DE INSCRIPCION:</a:t>
            </a:r>
            <a:r>
              <a:rPr lang="es-CO" b="1" dirty="0">
                <a:solidFill>
                  <a:srgbClr val="00B050"/>
                </a:solidFill>
              </a:rPr>
              <a:t> </a:t>
            </a:r>
            <a:br>
              <a:rPr lang="es-CO" b="1" dirty="0">
                <a:solidFill>
                  <a:srgbClr val="00B050"/>
                </a:solidFill>
              </a:rPr>
            </a:br>
            <a:endParaRPr lang="es-CO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507923" y="1611087"/>
            <a:ext cx="8634650" cy="4824922"/>
          </a:xfrm>
        </p:spPr>
        <p:txBody>
          <a:bodyPr>
            <a:normAutofit/>
          </a:bodyPr>
          <a:lstStyle/>
          <a:p>
            <a:pPr algn="just"/>
            <a:r>
              <a:rPr lang="es-CO" sz="2800" dirty="0" smtClean="0">
                <a:solidFill>
                  <a:schemeClr val="bg1"/>
                </a:solidFill>
              </a:rPr>
              <a:t>Los </a:t>
            </a:r>
            <a:r>
              <a:rPr lang="es-CO" sz="2800" dirty="0">
                <a:solidFill>
                  <a:schemeClr val="bg1"/>
                </a:solidFill>
              </a:rPr>
              <a:t>interesados en participar de la convocatoria podrán acceder al formulario </a:t>
            </a:r>
            <a:r>
              <a:rPr lang="es-CO" sz="2800" dirty="0">
                <a:solidFill>
                  <a:srgbClr val="00B050"/>
                </a:solidFill>
              </a:rPr>
              <a:t>“Formulario de Ideas de negocio DIN (Descripción ideas de negocio</a:t>
            </a:r>
            <a:r>
              <a:rPr lang="es-CO" sz="2800" dirty="0" smtClean="0">
                <a:solidFill>
                  <a:srgbClr val="00B050"/>
                </a:solidFill>
              </a:rPr>
              <a:t>)“</a:t>
            </a:r>
            <a:r>
              <a:rPr lang="es-CO" sz="2800" dirty="0">
                <a:solidFill>
                  <a:schemeClr val="bg1"/>
                </a:solidFill>
              </a:rPr>
              <a:t>de postulación que encontrará en la página de UNIAGRARIA </a:t>
            </a:r>
            <a:r>
              <a:rPr lang="es-CO" sz="2800" u="sng" dirty="0">
                <a:solidFill>
                  <a:schemeClr val="bg1"/>
                </a:solidFill>
              </a:rPr>
              <a:t>www.uniagraria.edu.co</a:t>
            </a:r>
            <a:endParaRPr lang="es-CO" sz="2800" dirty="0">
              <a:solidFill>
                <a:schemeClr val="bg1"/>
              </a:solidFill>
            </a:endParaRPr>
          </a:p>
          <a:p>
            <a:pPr algn="just"/>
            <a:r>
              <a:rPr lang="es-CO" sz="2800" dirty="0">
                <a:solidFill>
                  <a:schemeClr val="bg1"/>
                </a:solidFill>
              </a:rPr>
              <a:t>En el botón “</a:t>
            </a:r>
            <a:r>
              <a:rPr lang="es-CO" sz="2800" b="1" dirty="0">
                <a:solidFill>
                  <a:schemeClr val="bg1"/>
                </a:solidFill>
              </a:rPr>
              <a:t>CONVOCATORIA CONSTRUYENDO </a:t>
            </a:r>
            <a:r>
              <a:rPr lang="es-CO" sz="2800" b="1" dirty="0" smtClean="0">
                <a:solidFill>
                  <a:schemeClr val="bg1"/>
                </a:solidFill>
              </a:rPr>
              <a:t>EMPRENDIMIENTO</a:t>
            </a:r>
            <a:r>
              <a:rPr lang="es-CO" sz="2800" dirty="0">
                <a:solidFill>
                  <a:schemeClr val="bg1"/>
                </a:solidFill>
              </a:rPr>
              <a:t>” Este debe contener toda la información allí solicitada con los límites definidos. En caso de querer adjuntar documentos, podrá adjuntarlos en la página.</a:t>
            </a:r>
          </a:p>
          <a:p>
            <a:pPr algn="just"/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11603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715894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 smtClean="0">
                <a:solidFill>
                  <a:srgbClr val="00B050"/>
                </a:solidFill>
              </a:rPr>
              <a:t>PRESELECCION </a:t>
            </a: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endParaRPr lang="es-CO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507923" y="1611087"/>
            <a:ext cx="8634650" cy="4824922"/>
          </a:xfrm>
        </p:spPr>
        <p:txBody>
          <a:bodyPr>
            <a:noAutofit/>
          </a:bodyPr>
          <a:lstStyle/>
          <a:p>
            <a:pPr algn="just"/>
            <a:r>
              <a:rPr lang="es-CO" sz="2800" dirty="0">
                <a:solidFill>
                  <a:schemeClr val="bg1"/>
                </a:solidFill>
              </a:rPr>
              <a:t>La información de las experiencias postuladas será revisada con detenimiento por un </a:t>
            </a:r>
            <a:r>
              <a:rPr lang="es-CO" sz="2800" i="1" u="sng" dirty="0">
                <a:solidFill>
                  <a:srgbClr val="00B050"/>
                </a:solidFill>
              </a:rPr>
              <a:t>equipo técnico conformado por comité centro de emprendimiento empresarial</a:t>
            </a:r>
            <a:r>
              <a:rPr lang="es-CO" sz="2800" dirty="0">
                <a:solidFill>
                  <a:schemeClr val="bg1"/>
                </a:solidFill>
              </a:rPr>
              <a:t>, y aquellas que no cumplan con los criterios señalados, adicional a la entrega oportuna de toda la información requerida (formularios, documentos y anexos) será descartada por el equipo técnico evaluador. </a:t>
            </a:r>
            <a:r>
              <a:rPr lang="es-CO" sz="2800" i="1" u="sng" dirty="0">
                <a:solidFill>
                  <a:srgbClr val="00B050"/>
                </a:solidFill>
              </a:rPr>
              <a:t>Se seleccionaran las 10 (diez) mejores ideas de negocios. </a:t>
            </a:r>
            <a:r>
              <a:rPr lang="es-CO" sz="2800" dirty="0">
                <a:solidFill>
                  <a:schemeClr val="bg1"/>
                </a:solidFill>
              </a:rPr>
              <a:t>Los resultados se publicarán el día </a:t>
            </a:r>
            <a:r>
              <a:rPr lang="es-CO" sz="2800" dirty="0" smtClean="0">
                <a:solidFill>
                  <a:schemeClr val="bg1"/>
                </a:solidFill>
              </a:rPr>
              <a:t>28 </a:t>
            </a:r>
            <a:r>
              <a:rPr lang="es-CO" sz="2800" dirty="0">
                <a:solidFill>
                  <a:schemeClr val="bg1"/>
                </a:solidFill>
              </a:rPr>
              <a:t>de junio de 2019, a través de la página web de Uniagraria, se enviará notificación por correo electrónico.</a:t>
            </a:r>
          </a:p>
          <a:p>
            <a:pPr algn="just"/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344361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1" y="1007261"/>
            <a:ext cx="8634650" cy="715894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 smtClean="0">
                <a:solidFill>
                  <a:srgbClr val="00B050"/>
                </a:solidFill>
              </a:rPr>
              <a:t>CRONOGRAMA </a:t>
            </a:r>
            <a:r>
              <a:rPr lang="es-CO" b="1" dirty="0">
                <a:solidFill>
                  <a:srgbClr val="00B050"/>
                </a:solidFill>
              </a:rPr>
              <a:t>DE LA CONVOCATORIA “</a:t>
            </a:r>
            <a:r>
              <a:rPr lang="es-MX" b="1" dirty="0">
                <a:solidFill>
                  <a:srgbClr val="00B050"/>
                </a:solidFill>
              </a:rPr>
              <a:t>CONSTRUYENDO EMPRENDIMIENTO”</a:t>
            </a: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endParaRPr lang="es-CO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507923" y="1611087"/>
            <a:ext cx="8634650" cy="4824922"/>
          </a:xfrm>
        </p:spPr>
        <p:txBody>
          <a:bodyPr>
            <a:normAutofit/>
          </a:bodyPr>
          <a:lstStyle/>
          <a:p>
            <a:pPr algn="just"/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342216"/>
              </p:ext>
            </p:extLst>
          </p:nvPr>
        </p:nvGraphicFramePr>
        <p:xfrm>
          <a:off x="507916" y="1723155"/>
          <a:ext cx="8897340" cy="39888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48670">
                  <a:extLst>
                    <a:ext uri="{9D8B030D-6E8A-4147-A177-3AD203B41FA5}">
                      <a16:colId xmlns:a16="http://schemas.microsoft.com/office/drawing/2014/main" val="609835354"/>
                    </a:ext>
                  </a:extLst>
                </a:gridCol>
                <a:gridCol w="4448670">
                  <a:extLst>
                    <a:ext uri="{9D8B030D-6E8A-4147-A177-3AD203B41FA5}">
                      <a16:colId xmlns:a16="http://schemas.microsoft.com/office/drawing/2014/main" val="1225388926"/>
                    </a:ext>
                  </a:extLst>
                </a:gridCol>
              </a:tblGrid>
              <a:tr h="406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ACTIVIDAD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FECHA   LIMITE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683341"/>
                  </a:ext>
                </a:extLst>
              </a:tr>
              <a:tr h="40638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Lanzamiento </a:t>
                      </a:r>
                      <a:r>
                        <a:rPr lang="es-CO" sz="1400" dirty="0" smtClean="0">
                          <a:effectLst/>
                        </a:rPr>
                        <a:t>y fin de </a:t>
                      </a:r>
                      <a:r>
                        <a:rPr lang="es-CO" sz="1400" dirty="0">
                          <a:effectLst/>
                        </a:rPr>
                        <a:t>Convocatoria 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</a:t>
                      </a:r>
                      <a:r>
                        <a:rPr lang="es-CO" sz="1400" dirty="0" smtClean="0">
                          <a:effectLst/>
                        </a:rPr>
                        <a:t>09 </a:t>
                      </a:r>
                      <a:r>
                        <a:rPr lang="es-CO" sz="1400" dirty="0">
                          <a:effectLst/>
                        </a:rPr>
                        <a:t>de mayo de 2019 </a:t>
                      </a:r>
                      <a:r>
                        <a:rPr lang="es-CO" sz="1400" dirty="0" smtClean="0">
                          <a:effectLst/>
                        </a:rPr>
                        <a:t>– 14 de junio de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81528"/>
                  </a:ext>
                </a:extLst>
              </a:tr>
              <a:tr h="58465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Selección en las categorías Iniciativas emprendedoras y empresariales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17 </a:t>
                      </a:r>
                      <a:r>
                        <a:rPr lang="es-CO" sz="1400" dirty="0">
                          <a:effectLst/>
                        </a:rPr>
                        <a:t>de junio de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6850469"/>
                  </a:ext>
                </a:extLst>
              </a:tr>
              <a:tr h="47257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Evaluación ante jurados PITCH DE LA IDEA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24 </a:t>
                      </a:r>
                      <a:r>
                        <a:rPr lang="es-CO" sz="1400" dirty="0">
                          <a:effectLst/>
                        </a:rPr>
                        <a:t>de junio de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645160"/>
                  </a:ext>
                </a:extLst>
              </a:tr>
              <a:tr h="57683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Presentación propuesta de la idea de la idea de negocio y negocios en funcionamiento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 </a:t>
                      </a:r>
                      <a:endParaRPr lang="es-CO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 </a:t>
                      </a:r>
                      <a:endParaRPr lang="es-CO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    30 de agosto de 2019</a:t>
                      </a:r>
                      <a:endParaRPr lang="es-CO" sz="110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1653656"/>
                  </a:ext>
                </a:extLst>
              </a:tr>
              <a:tr h="43696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Evaluación de resultados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        </a:t>
                      </a:r>
                      <a:r>
                        <a:rPr lang="es-CO" sz="1400" dirty="0" smtClean="0">
                          <a:effectLst/>
                        </a:rPr>
                        <a:t>30 </a:t>
                      </a:r>
                      <a:r>
                        <a:rPr lang="es-CO" sz="1400" dirty="0">
                          <a:effectLst/>
                        </a:rPr>
                        <a:t>de septiembre de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728739"/>
                  </a:ext>
                </a:extLst>
              </a:tr>
              <a:tr h="81942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Cierre de la Convocatoria Otorgamiento Capital Semilla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       </a:t>
                      </a:r>
                      <a:endParaRPr lang="es-CO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          29 de noviembre de 2019</a:t>
                      </a:r>
                      <a:endParaRPr lang="es-CO" sz="1100" dirty="0">
                        <a:solidFill>
                          <a:srgbClr val="5F497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688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64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715894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 smtClean="0">
                <a:solidFill>
                  <a:srgbClr val="00B050"/>
                </a:solidFill>
              </a:rPr>
              <a:t>CATEGORÍA </a:t>
            </a:r>
            <a:r>
              <a:rPr lang="es-CO" b="1" dirty="0">
                <a:solidFill>
                  <a:srgbClr val="00B050"/>
                </a:solidFill>
              </a:rPr>
              <a:t>DEL </a:t>
            </a:r>
            <a:r>
              <a:rPr lang="es-CO" b="1" dirty="0" smtClean="0">
                <a:solidFill>
                  <a:srgbClr val="00B050"/>
                </a:solidFill>
              </a:rPr>
              <a:t>PREMIO</a:t>
            </a: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endParaRPr lang="es-CO" b="1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870781" y="1245023"/>
            <a:ext cx="8634650" cy="786977"/>
          </a:xfrm>
        </p:spPr>
        <p:txBody>
          <a:bodyPr>
            <a:noAutofit/>
          </a:bodyPr>
          <a:lstStyle/>
          <a:p>
            <a:pPr algn="just"/>
            <a:r>
              <a:rPr lang="es-CO" sz="2800" dirty="0">
                <a:solidFill>
                  <a:schemeClr val="bg1"/>
                </a:solidFill>
              </a:rPr>
              <a:t>El premio establece las siguientes categorías. 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325656391"/>
              </p:ext>
            </p:extLst>
          </p:nvPr>
        </p:nvGraphicFramePr>
        <p:xfrm>
          <a:off x="1301701" y="2225019"/>
          <a:ext cx="7840874" cy="4299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01486" y="5158468"/>
            <a:ext cx="10158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88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1" y="806980"/>
            <a:ext cx="8634650" cy="715894"/>
          </a:xfrm>
        </p:spPr>
        <p:txBody>
          <a:bodyPr>
            <a:normAutofit fontScale="90000"/>
          </a:bodyPr>
          <a:lstStyle/>
          <a:p>
            <a:pPr lvl="0" algn="ctr"/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>EXPERIENCIAS PREMIADAS - BENEFICIOS.</a:t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dirty="0">
                <a:solidFill>
                  <a:srgbClr val="00B050"/>
                </a:solidFill>
              </a:rPr>
              <a:t> </a:t>
            </a:r>
            <a:br>
              <a:rPr lang="es-CO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endParaRPr lang="es-CO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777102" y="1453633"/>
            <a:ext cx="8634650" cy="4824922"/>
          </a:xfrm>
        </p:spPr>
        <p:txBody>
          <a:bodyPr>
            <a:noAutofit/>
          </a:bodyPr>
          <a:lstStyle/>
          <a:p>
            <a:r>
              <a:rPr lang="es-CO" dirty="0">
                <a:solidFill>
                  <a:schemeClr val="bg1"/>
                </a:solidFill>
              </a:rPr>
              <a:t>Será premiada una (1) experiencia en cada categoría.  Podrá premiarse dos y hasta tres veces en una misma categoría. </a:t>
            </a:r>
          </a:p>
          <a:p>
            <a:r>
              <a:rPr lang="es-CO" b="1" dirty="0">
                <a:solidFill>
                  <a:schemeClr val="bg1"/>
                </a:solidFill>
              </a:rPr>
              <a:t>PRIMER PUESTO:</a:t>
            </a:r>
            <a:r>
              <a:rPr lang="es-CO" dirty="0">
                <a:solidFill>
                  <a:schemeClr val="bg1"/>
                </a:solidFill>
              </a:rPr>
              <a:t> Accederá al acompañamiento del área de emprendimiento.</a:t>
            </a:r>
          </a:p>
          <a:p>
            <a:r>
              <a:rPr lang="es-CO" b="1" i="1" dirty="0">
                <a:solidFill>
                  <a:schemeClr val="bg1"/>
                </a:solidFill>
              </a:rPr>
              <a:t>Capital semilla:</a:t>
            </a:r>
            <a:r>
              <a:rPr lang="es-CO" i="1" dirty="0">
                <a:solidFill>
                  <a:schemeClr val="bg1"/>
                </a:solidFill>
              </a:rPr>
              <a:t> $3.000.000</a:t>
            </a:r>
            <a:endParaRPr lang="es-CO" dirty="0">
              <a:solidFill>
                <a:schemeClr val="bg1"/>
              </a:solidFill>
            </a:endParaRPr>
          </a:p>
          <a:p>
            <a:r>
              <a:rPr lang="es-CO" b="1" dirty="0">
                <a:solidFill>
                  <a:schemeClr val="bg1"/>
                </a:solidFill>
              </a:rPr>
              <a:t>SEGUNDO PUESTO: </a:t>
            </a:r>
            <a:r>
              <a:rPr lang="es-CO" dirty="0">
                <a:solidFill>
                  <a:schemeClr val="bg1"/>
                </a:solidFill>
              </a:rPr>
              <a:t>Accederá al acompañamiento del área de emprendimiento.</a:t>
            </a:r>
          </a:p>
          <a:p>
            <a:r>
              <a:rPr lang="es-CO" b="1" i="1" dirty="0">
                <a:solidFill>
                  <a:schemeClr val="bg1"/>
                </a:solidFill>
              </a:rPr>
              <a:t>Capital semilla:</a:t>
            </a:r>
            <a:r>
              <a:rPr lang="es-CO" i="1" dirty="0">
                <a:solidFill>
                  <a:schemeClr val="bg1"/>
                </a:solidFill>
              </a:rPr>
              <a:t> $2.000.000</a:t>
            </a:r>
            <a:endParaRPr lang="es-CO" dirty="0">
              <a:solidFill>
                <a:schemeClr val="bg1"/>
              </a:solidFill>
            </a:endParaRPr>
          </a:p>
          <a:p>
            <a:r>
              <a:rPr lang="es-CO" b="1" dirty="0">
                <a:solidFill>
                  <a:schemeClr val="bg1"/>
                </a:solidFill>
              </a:rPr>
              <a:t>TERCER PUESTO: </a:t>
            </a:r>
            <a:r>
              <a:rPr lang="es-CO" dirty="0">
                <a:solidFill>
                  <a:schemeClr val="bg1"/>
                </a:solidFill>
              </a:rPr>
              <a:t>Accederá al acompañamiento del área de emprendimiento.</a:t>
            </a:r>
          </a:p>
          <a:p>
            <a:r>
              <a:rPr lang="es-CO" b="1" i="1" dirty="0">
                <a:solidFill>
                  <a:schemeClr val="bg1"/>
                </a:solidFill>
              </a:rPr>
              <a:t>Capital semilla:</a:t>
            </a:r>
            <a:r>
              <a:rPr lang="es-CO" i="1" dirty="0">
                <a:solidFill>
                  <a:schemeClr val="bg1"/>
                </a:solidFill>
              </a:rPr>
              <a:t> $1.000.000</a:t>
            </a:r>
            <a:endParaRPr lang="es-CO" dirty="0">
              <a:solidFill>
                <a:schemeClr val="bg1"/>
              </a:solidFill>
            </a:endParaRPr>
          </a:p>
          <a:p>
            <a:pPr algn="just"/>
            <a:endParaRPr lang="es-CO" sz="2800" dirty="0">
              <a:solidFill>
                <a:schemeClr val="bg1"/>
              </a:solidFill>
            </a:endParaRPr>
          </a:p>
        </p:txBody>
      </p:sp>
      <p:pic>
        <p:nvPicPr>
          <p:cNvPr id="8" name="Imagen 7" descr="Resultado de imagen para PREMIO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572" y="5364235"/>
            <a:ext cx="1821180" cy="15798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39430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7925" y="677477"/>
            <a:ext cx="8634650" cy="715894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rgbClr val="00B050"/>
                </a:solidFill>
              </a:rPr>
              <a:t>MODELO PLAN DE NEGOCIOS </a:t>
            </a:r>
            <a:r>
              <a:rPr lang="es-CO" b="1" dirty="0" smtClean="0">
                <a:solidFill>
                  <a:srgbClr val="00B050"/>
                </a:solidFill>
              </a:rPr>
              <a:t> </a:t>
            </a: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r>
              <a:rPr lang="es-CO" b="1" dirty="0">
                <a:solidFill>
                  <a:srgbClr val="00B050"/>
                </a:solidFill>
              </a:rPr>
              <a:t/>
            </a:r>
            <a:br>
              <a:rPr lang="es-CO" b="1" dirty="0">
                <a:solidFill>
                  <a:srgbClr val="00B050"/>
                </a:solidFill>
              </a:rPr>
            </a:br>
            <a:endParaRPr lang="es-CO" b="1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507923" y="1611087"/>
            <a:ext cx="8634650" cy="4824922"/>
          </a:xfrm>
        </p:spPr>
        <p:txBody>
          <a:bodyPr>
            <a:noAutofit/>
          </a:bodyPr>
          <a:lstStyle/>
          <a:p>
            <a:pPr algn="just"/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339656771"/>
              </p:ext>
            </p:extLst>
          </p:nvPr>
        </p:nvGraphicFramePr>
        <p:xfrm>
          <a:off x="507921" y="1393371"/>
          <a:ext cx="9027965" cy="5042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329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780315" y="3033658"/>
            <a:ext cx="4597782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900"/>
              </a:lnSpc>
            </a:pPr>
            <a:r>
              <a:rPr lang="es-CO" sz="4000" b="1" dirty="0">
                <a:solidFill>
                  <a:srgbClr val="007A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ORGANIZACIONES</a:t>
            </a:r>
          </a:p>
        </p:txBody>
      </p:sp>
    </p:spTree>
    <p:extLst>
      <p:ext uri="{BB962C8B-B14F-4D97-AF65-F5344CB8AC3E}">
        <p14:creationId xmlns:p14="http://schemas.microsoft.com/office/powerpoint/2010/main" val="281263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2381</TotalTime>
  <Words>461</Words>
  <Application>Microsoft Office PowerPoint</Application>
  <PresentationFormat>Personalizado</PresentationFormat>
  <Paragraphs>74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Tahoma</vt:lpstr>
      <vt:lpstr>Times New Roman</vt:lpstr>
      <vt:lpstr>1_Celestial</vt:lpstr>
      <vt:lpstr>Celestial</vt:lpstr>
      <vt:lpstr>Presentación de PowerPoint</vt:lpstr>
      <vt:lpstr>Presentación de PowerPoint</vt:lpstr>
      <vt:lpstr>Presentación de PowerPoint</vt:lpstr>
      <vt:lpstr>Presentación de PowerPoint</vt:lpstr>
      <vt:lpstr>APERTURA DE INSCRIPCION:  </vt:lpstr>
      <vt:lpstr>PRESELECCION   </vt:lpstr>
      <vt:lpstr>CRONOGRAMA DE LA CONVOCATORIA “CONSTRUYENDO EMPRENDIMIENTO”   </vt:lpstr>
      <vt:lpstr>CATEGORÍA DEL PREMIO  </vt:lpstr>
      <vt:lpstr> EXPERIENCIAS PREMIADAS - BENEFICIOS.    </vt:lpstr>
      <vt:lpstr>MODELO PLAN DE NEGOCIOS   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Director Ejecutivo</dc:creator>
  <cp:lastModifiedBy>SALCEDO.ANGELA</cp:lastModifiedBy>
  <cp:revision>103</cp:revision>
  <dcterms:created xsi:type="dcterms:W3CDTF">2014-07-25T21:58:46Z</dcterms:created>
  <dcterms:modified xsi:type="dcterms:W3CDTF">2019-05-09T20:05:56Z</dcterms:modified>
</cp:coreProperties>
</file>