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0158413" cy="7621588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E44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22304-3665-4FF7-B517-EAD20032001B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76758-1D2C-47DC-AF77-5E5852C310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3936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1881" y="1247330"/>
            <a:ext cx="8634651" cy="2653442"/>
          </a:xfrm>
        </p:spPr>
        <p:txBody>
          <a:bodyPr anchor="b"/>
          <a:lstStyle>
            <a:lvl1pPr algn="ctr">
              <a:defRPr sz="66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802" y="4003098"/>
            <a:ext cx="7618810" cy="1840119"/>
          </a:xfrm>
        </p:spPr>
        <p:txBody>
          <a:bodyPr/>
          <a:lstStyle>
            <a:lvl1pPr marL="0" indent="0" algn="ctr">
              <a:buNone/>
              <a:defRPr sz="2666"/>
            </a:lvl1pPr>
            <a:lvl2pPr marL="507903" indent="0" algn="ctr">
              <a:buNone/>
              <a:defRPr sz="2222"/>
            </a:lvl2pPr>
            <a:lvl3pPr marL="1015807" indent="0" algn="ctr">
              <a:buNone/>
              <a:defRPr sz="2000"/>
            </a:lvl3pPr>
            <a:lvl4pPr marL="1523710" indent="0" algn="ctr">
              <a:buNone/>
              <a:defRPr sz="1777"/>
            </a:lvl4pPr>
            <a:lvl5pPr marL="2031614" indent="0" algn="ctr">
              <a:buNone/>
              <a:defRPr sz="1777"/>
            </a:lvl5pPr>
            <a:lvl6pPr marL="2539517" indent="0" algn="ctr">
              <a:buNone/>
              <a:defRPr sz="1777"/>
            </a:lvl6pPr>
            <a:lvl7pPr marL="3047421" indent="0" algn="ctr">
              <a:buNone/>
              <a:defRPr sz="1777"/>
            </a:lvl7pPr>
            <a:lvl8pPr marL="3555324" indent="0" algn="ctr">
              <a:buNone/>
              <a:defRPr sz="1777"/>
            </a:lvl8pPr>
            <a:lvl9pPr marL="4063228" indent="0" algn="ctr">
              <a:buNone/>
              <a:defRPr sz="1777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275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355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101" y="1900107"/>
            <a:ext cx="8761631" cy="3170368"/>
          </a:xfrm>
        </p:spPr>
        <p:txBody>
          <a:bodyPr anchor="b"/>
          <a:lstStyle>
            <a:lvl1pPr>
              <a:defRPr sz="66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101" y="5100468"/>
            <a:ext cx="8761631" cy="1667222"/>
          </a:xfrm>
        </p:spPr>
        <p:txBody>
          <a:bodyPr/>
          <a:lstStyle>
            <a:lvl1pPr marL="0" indent="0">
              <a:buNone/>
              <a:defRPr sz="2666">
                <a:solidFill>
                  <a:schemeClr val="tx1"/>
                </a:solidFill>
              </a:defRPr>
            </a:lvl1pPr>
            <a:lvl2pPr marL="507903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830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391" y="2028895"/>
            <a:ext cx="4317326" cy="483582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2696" y="2028895"/>
            <a:ext cx="4317326" cy="483582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188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14" y="405781"/>
            <a:ext cx="8761631" cy="147315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715" y="1868348"/>
            <a:ext cx="4297484" cy="915649"/>
          </a:xfrm>
        </p:spPr>
        <p:txBody>
          <a:bodyPr anchor="b"/>
          <a:lstStyle>
            <a:lvl1pPr marL="0" indent="0">
              <a:buNone/>
              <a:defRPr sz="2666" b="1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715" y="2783997"/>
            <a:ext cx="4297484" cy="4094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2697" y="1868348"/>
            <a:ext cx="4318649" cy="915649"/>
          </a:xfrm>
        </p:spPr>
        <p:txBody>
          <a:bodyPr anchor="b"/>
          <a:lstStyle>
            <a:lvl1pPr marL="0" indent="0">
              <a:buNone/>
              <a:defRPr sz="2666" b="1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2697" y="2783997"/>
            <a:ext cx="4318649" cy="4094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12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80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41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14" y="508106"/>
            <a:ext cx="3276353" cy="1778371"/>
          </a:xfrm>
        </p:spPr>
        <p:txBody>
          <a:bodyPr anchor="b"/>
          <a:lstStyle>
            <a:lvl1pPr>
              <a:defRPr sz="355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648" y="1097369"/>
            <a:ext cx="5142697" cy="5416267"/>
          </a:xfrm>
        </p:spPr>
        <p:txBody>
          <a:bodyPr/>
          <a:lstStyle>
            <a:lvl1pPr>
              <a:defRPr sz="3555"/>
            </a:lvl1pPr>
            <a:lvl2pPr>
              <a:defRPr sz="3111"/>
            </a:lvl2pPr>
            <a:lvl3pPr>
              <a:defRPr sz="2666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714" y="2286477"/>
            <a:ext cx="3276353" cy="4235980"/>
          </a:xfrm>
        </p:spPr>
        <p:txBody>
          <a:bodyPr/>
          <a:lstStyle>
            <a:lvl1pPr marL="0" indent="0">
              <a:buNone/>
              <a:defRPr sz="1777"/>
            </a:lvl1pPr>
            <a:lvl2pPr marL="507903" indent="0">
              <a:buNone/>
              <a:defRPr sz="1555"/>
            </a:lvl2pPr>
            <a:lvl3pPr marL="1015807" indent="0">
              <a:buNone/>
              <a:defRPr sz="1333"/>
            </a:lvl3pPr>
            <a:lvl4pPr marL="1523710" indent="0">
              <a:buNone/>
              <a:defRPr sz="1111"/>
            </a:lvl4pPr>
            <a:lvl5pPr marL="2031614" indent="0">
              <a:buNone/>
              <a:defRPr sz="1111"/>
            </a:lvl5pPr>
            <a:lvl6pPr marL="2539517" indent="0">
              <a:buNone/>
              <a:defRPr sz="1111"/>
            </a:lvl6pPr>
            <a:lvl7pPr marL="3047421" indent="0">
              <a:buNone/>
              <a:defRPr sz="1111"/>
            </a:lvl7pPr>
            <a:lvl8pPr marL="3555324" indent="0">
              <a:buNone/>
              <a:defRPr sz="1111"/>
            </a:lvl8pPr>
            <a:lvl9pPr marL="4063228" indent="0">
              <a:buNone/>
              <a:defRPr sz="111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083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14" y="508106"/>
            <a:ext cx="3276353" cy="1778371"/>
          </a:xfrm>
        </p:spPr>
        <p:txBody>
          <a:bodyPr anchor="b"/>
          <a:lstStyle>
            <a:lvl1pPr>
              <a:defRPr sz="355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8648" y="1097369"/>
            <a:ext cx="5142697" cy="5416267"/>
          </a:xfrm>
        </p:spPr>
        <p:txBody>
          <a:bodyPr anchor="t"/>
          <a:lstStyle>
            <a:lvl1pPr marL="0" indent="0">
              <a:buNone/>
              <a:defRPr sz="3555"/>
            </a:lvl1pPr>
            <a:lvl2pPr marL="507903" indent="0">
              <a:buNone/>
              <a:defRPr sz="3111"/>
            </a:lvl2pPr>
            <a:lvl3pPr marL="1015807" indent="0">
              <a:buNone/>
              <a:defRPr sz="2666"/>
            </a:lvl3pPr>
            <a:lvl4pPr marL="1523710" indent="0">
              <a:buNone/>
              <a:defRPr sz="2222"/>
            </a:lvl4pPr>
            <a:lvl5pPr marL="2031614" indent="0">
              <a:buNone/>
              <a:defRPr sz="2222"/>
            </a:lvl5pPr>
            <a:lvl6pPr marL="2539517" indent="0">
              <a:buNone/>
              <a:defRPr sz="2222"/>
            </a:lvl6pPr>
            <a:lvl7pPr marL="3047421" indent="0">
              <a:buNone/>
              <a:defRPr sz="2222"/>
            </a:lvl7pPr>
            <a:lvl8pPr marL="3555324" indent="0">
              <a:buNone/>
              <a:defRPr sz="2222"/>
            </a:lvl8pPr>
            <a:lvl9pPr marL="4063228" indent="0">
              <a:buNone/>
              <a:defRPr sz="222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714" y="2286477"/>
            <a:ext cx="3276353" cy="4235980"/>
          </a:xfrm>
        </p:spPr>
        <p:txBody>
          <a:bodyPr/>
          <a:lstStyle>
            <a:lvl1pPr marL="0" indent="0">
              <a:buNone/>
              <a:defRPr sz="1777"/>
            </a:lvl1pPr>
            <a:lvl2pPr marL="507903" indent="0">
              <a:buNone/>
              <a:defRPr sz="1555"/>
            </a:lvl2pPr>
            <a:lvl3pPr marL="1015807" indent="0">
              <a:buNone/>
              <a:defRPr sz="1333"/>
            </a:lvl3pPr>
            <a:lvl4pPr marL="1523710" indent="0">
              <a:buNone/>
              <a:defRPr sz="1111"/>
            </a:lvl4pPr>
            <a:lvl5pPr marL="2031614" indent="0">
              <a:buNone/>
              <a:defRPr sz="1111"/>
            </a:lvl5pPr>
            <a:lvl6pPr marL="2539517" indent="0">
              <a:buNone/>
              <a:defRPr sz="1111"/>
            </a:lvl6pPr>
            <a:lvl7pPr marL="3047421" indent="0">
              <a:buNone/>
              <a:defRPr sz="1111"/>
            </a:lvl7pPr>
            <a:lvl8pPr marL="3555324" indent="0">
              <a:buNone/>
              <a:defRPr sz="1111"/>
            </a:lvl8pPr>
            <a:lvl9pPr marL="4063228" indent="0">
              <a:buNone/>
              <a:defRPr sz="111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591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823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9615" y="405779"/>
            <a:ext cx="2190408" cy="64589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392" y="405779"/>
            <a:ext cx="6444243" cy="64589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964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391" y="405781"/>
            <a:ext cx="8761631" cy="1473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391" y="2028895"/>
            <a:ext cx="8761631" cy="4835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391" y="7064085"/>
            <a:ext cx="2285643" cy="405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72C0-3CC9-4064-A5D4-529CA1FE0183}" type="datetimeFigureOut">
              <a:rPr lang="es-CO" smtClean="0"/>
              <a:t>31/08/2015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4975" y="7064085"/>
            <a:ext cx="3428464" cy="405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4379" y="7064085"/>
            <a:ext cx="2285643" cy="405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B52DE-59A1-4B40-9A76-DF53B78117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900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15807" rtl="0" eaLnBrk="1" latinLnBrk="0" hangingPunct="1">
        <a:lnSpc>
          <a:spcPct val="90000"/>
        </a:lnSpc>
        <a:spcBef>
          <a:spcPct val="0"/>
        </a:spcBef>
        <a:buNone/>
        <a:defRPr sz="48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52" indent="-253952" algn="l" defTabSz="101580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855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2pPr>
      <a:lvl3pPr marL="1269759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662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566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469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373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276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180" indent="-253952" algn="l" defTabSz="1015807" rtl="0" eaLnBrk="1" latinLnBrk="0" hangingPunct="1">
        <a:lnSpc>
          <a:spcPct val="90000"/>
        </a:lnSpc>
        <a:spcBef>
          <a:spcPts val="55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03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807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710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614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517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421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324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228" algn="l" defTabSz="10158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4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618170" y="3009160"/>
            <a:ext cx="5076825" cy="15542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900"/>
              </a:lnSpc>
            </a:pPr>
            <a:r>
              <a:rPr lang="es-CO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la</a:t>
            </a:r>
          </a:p>
          <a:p>
            <a:pPr>
              <a:lnSpc>
                <a:spcPts val="3900"/>
              </a:lnSpc>
            </a:pPr>
            <a:r>
              <a:rPr lang="es-CO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</a:t>
            </a:r>
          </a:p>
          <a:p>
            <a:r>
              <a:rPr lang="es-CO" sz="3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Subtítulo 1</a:t>
            </a:r>
            <a:endParaRPr lang="es-CO" sz="3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1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542228" y="689471"/>
            <a:ext cx="5076825" cy="5924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427106" y="2170582"/>
            <a:ext cx="3424070" cy="2899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5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s-CO" sz="2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Contenido</a:t>
            </a:r>
          </a:p>
          <a:p>
            <a:pPr>
              <a:lnSpc>
                <a:spcPct val="150000"/>
              </a:lnSpc>
            </a:pPr>
            <a:r>
              <a:rPr lang="es-CO" sz="25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s-CO" sz="2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Contenido</a:t>
            </a:r>
          </a:p>
          <a:p>
            <a:pPr>
              <a:lnSpc>
                <a:spcPct val="150000"/>
              </a:lnSpc>
            </a:pPr>
            <a:r>
              <a:rPr lang="es-CO" sz="25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s-CO" sz="2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Contenido</a:t>
            </a:r>
          </a:p>
          <a:p>
            <a:pPr>
              <a:lnSpc>
                <a:spcPct val="150000"/>
              </a:lnSpc>
            </a:pPr>
            <a:r>
              <a:rPr lang="es-CO" sz="25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s-CO" sz="2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Contenido</a:t>
            </a:r>
          </a:p>
          <a:p>
            <a:pPr>
              <a:lnSpc>
                <a:spcPct val="150000"/>
              </a:lnSpc>
            </a:pPr>
            <a:r>
              <a:rPr lang="es-CO" sz="25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es-CO" sz="2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 Contenido</a:t>
            </a:r>
            <a:endParaRPr lang="es-CO" sz="2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81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969300" y="3033658"/>
            <a:ext cx="459778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s-CO" sz="4000" b="1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del contenido</a:t>
            </a:r>
          </a:p>
          <a:p>
            <a:r>
              <a:rPr lang="es-CO" sz="3000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Subtítulo</a:t>
            </a:r>
            <a:endParaRPr lang="es-CO" sz="3000" dirty="0">
              <a:solidFill>
                <a:srgbClr val="007A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513419" y="3515634"/>
            <a:ext cx="1236001" cy="678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es-CO" sz="8000" b="1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  <a:endParaRPr lang="es-CO" sz="8000" dirty="0">
              <a:solidFill>
                <a:srgbClr val="72BE4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1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64908" y="1302415"/>
            <a:ext cx="702859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</a:t>
            </a:r>
            <a:r>
              <a:rPr lang="es-CO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s-CO" sz="2400" dirty="0" smtClean="0">
                <a:solidFill>
                  <a:srgbClr val="72BE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Subtítulo 1</a:t>
            </a:r>
          </a:p>
          <a:p>
            <a:endParaRPr lang="es-CO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Subtítulo 2</a:t>
            </a:r>
          </a:p>
          <a:p>
            <a:endParaRPr lang="es-CO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fastidii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accumsan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euripidis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in,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eum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liber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vocibus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suscipiantur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quo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ridens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inciderint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id. Quo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mundi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reformidans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legimus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senserit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definiebas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eos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Eu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incorrupte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definitionem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vis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mutat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affert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percipit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eirmod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signiferumque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per. In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latine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equidem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dolores. Quo no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falli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viris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intellegam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ut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fugit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veritus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placerat</a:t>
            </a:r>
            <a:r>
              <a:rPr lang="es-CO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per.</a:t>
            </a:r>
          </a:p>
        </p:txBody>
      </p:sp>
    </p:spTree>
    <p:extLst>
      <p:ext uri="{BB962C8B-B14F-4D97-AF65-F5344CB8AC3E}">
        <p14:creationId xmlns:p14="http://schemas.microsoft.com/office/powerpoint/2010/main" val="2789743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780315" y="3033658"/>
            <a:ext cx="4597782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4000" b="1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2516138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44</Words>
  <Application>Microsoft Office PowerPoint</Application>
  <PresentationFormat>Personalizado</PresentationFormat>
  <Paragraphs>19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Director Ejecutivo</dc:creator>
  <cp:lastModifiedBy>COORDINADOR COMUNICACIONES Y MERCADEO: ALEJANDRO ACOSTA ACOSTA</cp:lastModifiedBy>
  <cp:revision>10</cp:revision>
  <dcterms:created xsi:type="dcterms:W3CDTF">2014-07-25T21:58:46Z</dcterms:created>
  <dcterms:modified xsi:type="dcterms:W3CDTF">2015-08-31T13:22:54Z</dcterms:modified>
</cp:coreProperties>
</file>